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8" r:id="rId2"/>
    <p:sldId id="259" r:id="rId3"/>
    <p:sldId id="300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AC31F6-D207-4086-AAC7-8DEA79C4AE6A}" v="1" dt="2020-08-10T22:25:59.097"/>
    <p1510:client id="{B8ED8A84-92B7-4369-91E7-3856931A4454}" v="25" dt="2020-08-10T22:30:29.9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7902" autoAdjust="0"/>
  </p:normalViewPr>
  <p:slideViewPr>
    <p:cSldViewPr snapToGrid="0">
      <p:cViewPr varScale="1">
        <p:scale>
          <a:sx n="106" d="100"/>
          <a:sy n="106" d="100"/>
        </p:scale>
        <p:origin x="147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50" Type="http://schemas.microsoft.com/office/2015/10/relationships/revisionInfo" Target="revisionInfo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acy Andrle" userId="/0kcJqohGwTn1ZAM58rdIJZ12PGZhhgdd5j9NCRDLbQ=" providerId="None" clId="Web-{B8ED8A84-92B7-4369-91E7-3856931A4454}"/>
    <pc:docChg chg="modSld">
      <pc:chgData name="Tracy Andrle" userId="/0kcJqohGwTn1ZAM58rdIJZ12PGZhhgdd5j9NCRDLbQ=" providerId="None" clId="Web-{B8ED8A84-92B7-4369-91E7-3856931A4454}" dt="2020-08-10T22:30:28.238" v="23" actId="20577"/>
      <pc:docMkLst>
        <pc:docMk/>
      </pc:docMkLst>
      <pc:sldChg chg="modSp">
        <pc:chgData name="Tracy Andrle" userId="/0kcJqohGwTn1ZAM58rdIJZ12PGZhhgdd5j9NCRDLbQ=" providerId="None" clId="Web-{B8ED8A84-92B7-4369-91E7-3856931A4454}" dt="2020-08-10T22:30:28.238" v="23" actId="20577"/>
        <pc:sldMkLst>
          <pc:docMk/>
          <pc:sldMk cId="3263060536" sldId="256"/>
        </pc:sldMkLst>
        <pc:spChg chg="mod">
          <ac:chgData name="Tracy Andrle" userId="/0kcJqohGwTn1ZAM58rdIJZ12PGZhhgdd5j9NCRDLbQ=" providerId="None" clId="Web-{B8ED8A84-92B7-4369-91E7-3856931A4454}" dt="2020-08-10T22:30:28.238" v="23" actId="20577"/>
          <ac:spMkLst>
            <pc:docMk/>
            <pc:sldMk cId="3263060536" sldId="256"/>
            <ac:spMk id="2" creationId="{1BCADEF3-68FE-45B8-A22B-F7D971C40354}"/>
          </ac:spMkLst>
        </pc:spChg>
      </pc:sldChg>
    </pc:docChg>
  </pc:docChgLst>
  <pc:docChgLst>
    <pc:chgData name="Tracy Andrle" userId="/0kcJqohGwTn1ZAM58rdIJZ12PGZhhgdd5j9NCRDLbQ=" providerId="None" clId="Web-{30AC31F6-D207-4086-AAC7-8DEA79C4AE6A}"/>
    <pc:docChg chg="addSld">
      <pc:chgData name="Tracy Andrle" userId="/0kcJqohGwTn1ZAM58rdIJZ12PGZhhgdd5j9NCRDLbQ=" providerId="None" clId="Web-{30AC31F6-D207-4086-AAC7-8DEA79C4AE6A}" dt="2020-08-10T22:25:59.097" v="0"/>
      <pc:docMkLst>
        <pc:docMk/>
      </pc:docMkLst>
      <pc:sldChg chg="new">
        <pc:chgData name="Tracy Andrle" userId="/0kcJqohGwTn1ZAM58rdIJZ12PGZhhgdd5j9NCRDLbQ=" providerId="None" clId="Web-{30AC31F6-D207-4086-AAC7-8DEA79C4AE6A}" dt="2020-08-10T22:25:59.097" v="0"/>
        <pc:sldMkLst>
          <pc:docMk/>
          <pc:sldMk cId="952652533" sldId="25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A0460CB-64E8-4A38-894F-52E9A2224435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B5A1653-73E5-467B-BBF4-E523D0EA9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6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070F8-6868-4F0D-9032-373D04ADED2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147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</p:spTree>
    <p:extLst>
      <p:ext uri="{BB962C8B-B14F-4D97-AF65-F5344CB8AC3E}">
        <p14:creationId xmlns:p14="http://schemas.microsoft.com/office/powerpoint/2010/main" val="4060639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2"/>
            <a:ext cx="7543800" cy="2593975"/>
          </a:xfrm>
        </p:spPr>
        <p:txBody>
          <a:bodyPr anchor="b"/>
          <a:lstStyle>
            <a:lvl1pPr>
              <a:defRPr sz="495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655C109-BC79-41D5-8F63-026C65AB639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14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901F624-EF7D-4C13-BC9C-04C70F8E92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274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901F624-EF7D-4C13-BC9C-04C70F8E92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1362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65">
            <a:extLst>
              <a:ext uri="{FF2B5EF4-FFF2-40B4-BE49-F238E27FC236}">
                <a16:creationId xmlns:a16="http://schemas.microsoft.com/office/drawing/2014/main" id="{7FA3E2C9-9F28-47A0-9675-C29114CF0E1C}"/>
              </a:ext>
            </a:extLst>
          </p:cNvPr>
          <p:cNvSpPr/>
          <p:nvPr userDrawn="1"/>
        </p:nvSpPr>
        <p:spPr>
          <a:xfrm>
            <a:off x="0" y="7077"/>
            <a:ext cx="3352791" cy="68509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88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9F19F4A-EABC-4307-BD76-76038538C06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48950" y="2695799"/>
            <a:ext cx="4273220" cy="1292597"/>
          </a:xfrm>
        </p:spPr>
        <p:txBody>
          <a:bodyPr anchor="t" anchorCtr="0"/>
          <a:lstStyle>
            <a:lvl1pPr algn="l">
              <a:defRPr sz="2912" spc="-36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8B99C3-BD56-4265-9058-49B467E2D3B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548950" y="4226883"/>
            <a:ext cx="4273220" cy="710603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Aft>
                <a:spcPts val="437"/>
              </a:spcAft>
              <a:buNone/>
              <a:defRPr sz="1529">
                <a:solidFill>
                  <a:schemeClr val="tx2"/>
                </a:solidFill>
                <a:latin typeface="Georgia" panose="02040502050405020303" pitchFamily="18" charset="0"/>
              </a:defRPr>
            </a:lvl1pPr>
            <a:lvl2pPr marL="332832" indent="0" algn="ctr">
              <a:buNone/>
              <a:defRPr sz="1456"/>
            </a:lvl2pPr>
            <a:lvl3pPr marL="665665" indent="0" algn="ctr">
              <a:buNone/>
              <a:defRPr sz="1310"/>
            </a:lvl3pPr>
            <a:lvl4pPr marL="998497" indent="0" algn="ctr">
              <a:buNone/>
              <a:defRPr sz="1165"/>
            </a:lvl4pPr>
            <a:lvl5pPr marL="1331330" indent="0" algn="ctr">
              <a:buNone/>
              <a:defRPr sz="1165"/>
            </a:lvl5pPr>
            <a:lvl6pPr marL="1664162" indent="0" algn="ctr">
              <a:buNone/>
              <a:defRPr sz="1165"/>
            </a:lvl6pPr>
            <a:lvl7pPr marL="1996995" indent="0" algn="ctr">
              <a:buNone/>
              <a:defRPr sz="1165"/>
            </a:lvl7pPr>
            <a:lvl8pPr marL="2329827" indent="0" algn="ctr">
              <a:buNone/>
              <a:defRPr sz="1165"/>
            </a:lvl8pPr>
            <a:lvl9pPr marL="2662660" indent="0" algn="ctr">
              <a:buNone/>
              <a:defRPr sz="1165"/>
            </a:lvl9pPr>
          </a:lstStyle>
          <a:p>
            <a:r>
              <a:rPr lang="en-US" dirty="0"/>
              <a:t>Click to add name</a:t>
            </a: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64707CA2-F862-493A-A6F9-833DAD4AE9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48951" y="4904635"/>
            <a:ext cx="2374106" cy="542394"/>
          </a:xfrm>
        </p:spPr>
        <p:txBody>
          <a:bodyPr>
            <a:noAutofit/>
          </a:bodyPr>
          <a:lstStyle>
            <a:lvl1pPr marL="0" indent="0">
              <a:buNone/>
              <a:defRPr sz="131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August X, 20XX</a:t>
            </a:r>
          </a:p>
        </p:txBody>
      </p:sp>
      <p:sp>
        <p:nvSpPr>
          <p:cNvPr id="32" name="Slide Number Placeholder 31">
            <a:extLst>
              <a:ext uri="{FF2B5EF4-FFF2-40B4-BE49-F238E27FC236}">
                <a16:creationId xmlns:a16="http://schemas.microsoft.com/office/drawing/2014/main" id="{E8B80456-0893-4CF5-AD4B-396C88A9321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72C904B-F96C-4653-81EF-EE9BF9D0C2D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33DC1929-DF0C-4D9A-A485-61460B2DEB6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548950" y="1924311"/>
            <a:ext cx="4273221" cy="488600"/>
          </a:xfrm>
        </p:spPr>
        <p:txBody>
          <a:bodyPr>
            <a:noAutofit/>
          </a:bodyPr>
          <a:lstStyle>
            <a:lvl1pPr marL="0" indent="0">
              <a:buNone/>
              <a:defRPr sz="1588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add header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2E5397F9-12AF-4690-A2C6-CC1EB41A6C9D}"/>
              </a:ext>
            </a:extLst>
          </p:cNvPr>
          <p:cNvCxnSpPr>
            <a:cxnSpLocks/>
          </p:cNvCxnSpPr>
          <p:nvPr userDrawn="1"/>
        </p:nvCxnSpPr>
        <p:spPr>
          <a:xfrm>
            <a:off x="4657149" y="2530138"/>
            <a:ext cx="4165023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>
            <a:extLst>
              <a:ext uri="{FF2B5EF4-FFF2-40B4-BE49-F238E27FC236}">
                <a16:creationId xmlns:a16="http://schemas.microsoft.com/office/drawing/2014/main" id="{743BB2A0-ACF6-4767-A8F4-FD9F0E47D3C3}"/>
              </a:ext>
            </a:extLst>
          </p:cNvPr>
          <p:cNvSpPr/>
          <p:nvPr userDrawn="1"/>
        </p:nvSpPr>
        <p:spPr>
          <a:xfrm>
            <a:off x="560768" y="6345472"/>
            <a:ext cx="2342217" cy="40011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/>
          </a:p>
          <a:p>
            <a:endParaRPr/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90B47407-A073-47E1-A5FC-EDE0FA308362}"/>
              </a:ext>
            </a:extLst>
          </p:cNvPr>
          <p:cNvGrpSpPr/>
          <p:nvPr userDrawn="1"/>
        </p:nvGrpSpPr>
        <p:grpSpPr>
          <a:xfrm>
            <a:off x="1279491" y="2026405"/>
            <a:ext cx="2784508" cy="848966"/>
            <a:chOff x="442913" y="484188"/>
            <a:chExt cx="3168650" cy="995363"/>
          </a:xfrm>
        </p:grpSpPr>
        <p:sp>
          <p:nvSpPr>
            <p:cNvPr id="48" name="Freeform 5">
              <a:extLst>
                <a:ext uri="{FF2B5EF4-FFF2-40B4-BE49-F238E27FC236}">
                  <a16:creationId xmlns:a16="http://schemas.microsoft.com/office/drawing/2014/main" id="{E6BAA7C4-0F13-4FF3-A435-DB89B1FB7F8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911475" y="484188"/>
              <a:ext cx="700088" cy="879475"/>
            </a:xfrm>
            <a:custGeom>
              <a:avLst/>
              <a:gdLst>
                <a:gd name="T0" fmla="*/ 423 w 434"/>
                <a:gd name="T1" fmla="*/ 410 h 551"/>
                <a:gd name="T2" fmla="*/ 355 w 434"/>
                <a:gd name="T3" fmla="*/ 475 h 551"/>
                <a:gd name="T4" fmla="*/ 223 w 434"/>
                <a:gd name="T5" fmla="*/ 358 h 551"/>
                <a:gd name="T6" fmla="*/ 283 w 434"/>
                <a:gd name="T7" fmla="*/ 289 h 551"/>
                <a:gd name="T8" fmla="*/ 297 w 434"/>
                <a:gd name="T9" fmla="*/ 299 h 551"/>
                <a:gd name="T10" fmla="*/ 294 w 434"/>
                <a:gd name="T11" fmla="*/ 321 h 551"/>
                <a:gd name="T12" fmla="*/ 346 w 434"/>
                <a:gd name="T13" fmla="*/ 369 h 551"/>
                <a:gd name="T14" fmla="*/ 399 w 434"/>
                <a:gd name="T15" fmla="*/ 308 h 551"/>
                <a:gd name="T16" fmla="*/ 339 w 434"/>
                <a:gd name="T17" fmla="*/ 246 h 551"/>
                <a:gd name="T18" fmla="*/ 213 w 434"/>
                <a:gd name="T19" fmla="*/ 345 h 551"/>
                <a:gd name="T20" fmla="*/ 109 w 434"/>
                <a:gd name="T21" fmla="*/ 206 h 551"/>
                <a:gd name="T22" fmla="*/ 188 w 434"/>
                <a:gd name="T23" fmla="*/ 90 h 551"/>
                <a:gd name="T24" fmla="*/ 90 w 434"/>
                <a:gd name="T25" fmla="*/ 0 h 551"/>
                <a:gd name="T26" fmla="*/ 0 w 434"/>
                <a:gd name="T27" fmla="*/ 29 h 551"/>
                <a:gd name="T28" fmla="*/ 0 w 434"/>
                <a:gd name="T29" fmla="*/ 232 h 551"/>
                <a:gd name="T30" fmla="*/ 11 w 434"/>
                <a:gd name="T31" fmla="*/ 248 h 551"/>
                <a:gd name="T32" fmla="*/ 20 w 434"/>
                <a:gd name="T33" fmla="*/ 261 h 551"/>
                <a:gd name="T34" fmla="*/ 149 w 434"/>
                <a:gd name="T35" fmla="*/ 439 h 551"/>
                <a:gd name="T36" fmla="*/ 80 w 434"/>
                <a:gd name="T37" fmla="*/ 485 h 551"/>
                <a:gd name="T38" fmla="*/ 0 w 434"/>
                <a:gd name="T39" fmla="*/ 439 h 551"/>
                <a:gd name="T40" fmla="*/ 0 w 434"/>
                <a:gd name="T41" fmla="*/ 551 h 551"/>
                <a:gd name="T42" fmla="*/ 158 w 434"/>
                <a:gd name="T43" fmla="*/ 452 h 551"/>
                <a:gd name="T44" fmla="*/ 298 w 434"/>
                <a:gd name="T45" fmla="*/ 551 h 551"/>
                <a:gd name="T46" fmla="*/ 434 w 434"/>
                <a:gd name="T47" fmla="*/ 415 h 551"/>
                <a:gd name="T48" fmla="*/ 423 w 434"/>
                <a:gd name="T49" fmla="*/ 410 h 551"/>
                <a:gd name="T50" fmla="*/ 42 w 434"/>
                <a:gd name="T51" fmla="*/ 75 h 551"/>
                <a:gd name="T52" fmla="*/ 98 w 434"/>
                <a:gd name="T53" fmla="*/ 19 h 551"/>
                <a:gd name="T54" fmla="*/ 169 w 434"/>
                <a:gd name="T55" fmla="*/ 96 h 551"/>
                <a:gd name="T56" fmla="*/ 99 w 434"/>
                <a:gd name="T57" fmla="*/ 194 h 551"/>
                <a:gd name="T58" fmla="*/ 42 w 434"/>
                <a:gd name="T59" fmla="*/ 75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34" h="551">
                  <a:moveTo>
                    <a:pt x="423" y="410"/>
                  </a:moveTo>
                  <a:cubicBezTo>
                    <a:pt x="411" y="443"/>
                    <a:pt x="395" y="475"/>
                    <a:pt x="355" y="475"/>
                  </a:cubicBezTo>
                  <a:cubicBezTo>
                    <a:pt x="323" y="475"/>
                    <a:pt x="280" y="429"/>
                    <a:pt x="223" y="358"/>
                  </a:cubicBezTo>
                  <a:cubicBezTo>
                    <a:pt x="235" y="342"/>
                    <a:pt x="264" y="289"/>
                    <a:pt x="283" y="289"/>
                  </a:cubicBezTo>
                  <a:cubicBezTo>
                    <a:pt x="290" y="289"/>
                    <a:pt x="297" y="293"/>
                    <a:pt x="297" y="299"/>
                  </a:cubicBezTo>
                  <a:cubicBezTo>
                    <a:pt x="297" y="305"/>
                    <a:pt x="294" y="312"/>
                    <a:pt x="294" y="321"/>
                  </a:cubicBezTo>
                  <a:cubicBezTo>
                    <a:pt x="294" y="347"/>
                    <a:pt x="314" y="369"/>
                    <a:pt x="346" y="369"/>
                  </a:cubicBezTo>
                  <a:cubicBezTo>
                    <a:pt x="381" y="369"/>
                    <a:pt x="399" y="340"/>
                    <a:pt x="399" y="308"/>
                  </a:cubicBezTo>
                  <a:cubicBezTo>
                    <a:pt x="399" y="274"/>
                    <a:pt x="371" y="246"/>
                    <a:pt x="339" y="246"/>
                  </a:cubicBezTo>
                  <a:cubicBezTo>
                    <a:pt x="282" y="246"/>
                    <a:pt x="250" y="284"/>
                    <a:pt x="213" y="345"/>
                  </a:cubicBezTo>
                  <a:cubicBezTo>
                    <a:pt x="109" y="206"/>
                    <a:pt x="109" y="206"/>
                    <a:pt x="109" y="206"/>
                  </a:cubicBezTo>
                  <a:cubicBezTo>
                    <a:pt x="153" y="176"/>
                    <a:pt x="188" y="147"/>
                    <a:pt x="188" y="90"/>
                  </a:cubicBezTo>
                  <a:cubicBezTo>
                    <a:pt x="188" y="32"/>
                    <a:pt x="152" y="0"/>
                    <a:pt x="90" y="0"/>
                  </a:cubicBezTo>
                  <a:cubicBezTo>
                    <a:pt x="56" y="0"/>
                    <a:pt x="24" y="10"/>
                    <a:pt x="0" y="29"/>
                  </a:cubicBezTo>
                  <a:cubicBezTo>
                    <a:pt x="0" y="232"/>
                    <a:pt x="0" y="232"/>
                    <a:pt x="0" y="232"/>
                  </a:cubicBezTo>
                  <a:cubicBezTo>
                    <a:pt x="4" y="238"/>
                    <a:pt x="7" y="243"/>
                    <a:pt x="11" y="248"/>
                  </a:cubicBezTo>
                  <a:cubicBezTo>
                    <a:pt x="20" y="261"/>
                    <a:pt x="20" y="261"/>
                    <a:pt x="20" y="261"/>
                  </a:cubicBezTo>
                  <a:cubicBezTo>
                    <a:pt x="149" y="439"/>
                    <a:pt x="149" y="439"/>
                    <a:pt x="149" y="439"/>
                  </a:cubicBezTo>
                  <a:cubicBezTo>
                    <a:pt x="135" y="463"/>
                    <a:pt x="110" y="485"/>
                    <a:pt x="80" y="485"/>
                  </a:cubicBezTo>
                  <a:cubicBezTo>
                    <a:pt x="53" y="485"/>
                    <a:pt x="23" y="465"/>
                    <a:pt x="0" y="439"/>
                  </a:cubicBezTo>
                  <a:cubicBezTo>
                    <a:pt x="0" y="551"/>
                    <a:pt x="0" y="551"/>
                    <a:pt x="0" y="551"/>
                  </a:cubicBezTo>
                  <a:cubicBezTo>
                    <a:pt x="62" y="550"/>
                    <a:pt x="105" y="517"/>
                    <a:pt x="158" y="452"/>
                  </a:cubicBezTo>
                  <a:cubicBezTo>
                    <a:pt x="220" y="524"/>
                    <a:pt x="252" y="551"/>
                    <a:pt x="298" y="551"/>
                  </a:cubicBezTo>
                  <a:cubicBezTo>
                    <a:pt x="375" y="551"/>
                    <a:pt x="415" y="480"/>
                    <a:pt x="434" y="415"/>
                  </a:cubicBezTo>
                  <a:lnTo>
                    <a:pt x="423" y="410"/>
                  </a:lnTo>
                  <a:close/>
                  <a:moveTo>
                    <a:pt x="42" y="75"/>
                  </a:moveTo>
                  <a:cubicBezTo>
                    <a:pt x="42" y="43"/>
                    <a:pt x="64" y="19"/>
                    <a:pt x="98" y="19"/>
                  </a:cubicBezTo>
                  <a:cubicBezTo>
                    <a:pt x="144" y="19"/>
                    <a:pt x="169" y="47"/>
                    <a:pt x="169" y="96"/>
                  </a:cubicBezTo>
                  <a:cubicBezTo>
                    <a:pt x="169" y="140"/>
                    <a:pt x="133" y="173"/>
                    <a:pt x="99" y="194"/>
                  </a:cubicBezTo>
                  <a:cubicBezTo>
                    <a:pt x="81" y="163"/>
                    <a:pt x="42" y="113"/>
                    <a:pt x="42" y="75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588"/>
            </a:p>
          </p:txBody>
        </p:sp>
        <p:sp>
          <p:nvSpPr>
            <p:cNvPr id="49" name="Freeform 6">
              <a:extLst>
                <a:ext uri="{FF2B5EF4-FFF2-40B4-BE49-F238E27FC236}">
                  <a16:creationId xmlns:a16="http://schemas.microsoft.com/office/drawing/2014/main" id="{5D3C02DF-0638-4E9D-BF39-C5D4A7E211D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42913" y="492125"/>
              <a:ext cx="382588" cy="388938"/>
            </a:xfrm>
            <a:custGeom>
              <a:avLst/>
              <a:gdLst>
                <a:gd name="T0" fmla="*/ 0 w 241"/>
                <a:gd name="T1" fmla="*/ 245 h 245"/>
                <a:gd name="T2" fmla="*/ 0 w 241"/>
                <a:gd name="T3" fmla="*/ 0 h 245"/>
                <a:gd name="T4" fmla="*/ 51 w 241"/>
                <a:gd name="T5" fmla="*/ 0 h 245"/>
                <a:gd name="T6" fmla="*/ 124 w 241"/>
                <a:gd name="T7" fmla="*/ 127 h 245"/>
                <a:gd name="T8" fmla="*/ 190 w 241"/>
                <a:gd name="T9" fmla="*/ 0 h 245"/>
                <a:gd name="T10" fmla="*/ 241 w 241"/>
                <a:gd name="T11" fmla="*/ 0 h 245"/>
                <a:gd name="T12" fmla="*/ 241 w 241"/>
                <a:gd name="T13" fmla="*/ 245 h 245"/>
                <a:gd name="T14" fmla="*/ 192 w 241"/>
                <a:gd name="T15" fmla="*/ 245 h 245"/>
                <a:gd name="T16" fmla="*/ 192 w 241"/>
                <a:gd name="T17" fmla="*/ 104 h 245"/>
                <a:gd name="T18" fmla="*/ 132 w 241"/>
                <a:gd name="T19" fmla="*/ 201 h 245"/>
                <a:gd name="T20" fmla="*/ 115 w 241"/>
                <a:gd name="T21" fmla="*/ 201 h 245"/>
                <a:gd name="T22" fmla="*/ 49 w 241"/>
                <a:gd name="T23" fmla="*/ 103 h 245"/>
                <a:gd name="T24" fmla="*/ 49 w 241"/>
                <a:gd name="T25" fmla="*/ 245 h 245"/>
                <a:gd name="T26" fmla="*/ 0 w 241"/>
                <a:gd name="T27" fmla="*/ 245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1" h="245">
                  <a:moveTo>
                    <a:pt x="0" y="245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124" y="127"/>
                  </a:lnTo>
                  <a:lnTo>
                    <a:pt x="190" y="0"/>
                  </a:lnTo>
                  <a:lnTo>
                    <a:pt x="241" y="0"/>
                  </a:lnTo>
                  <a:lnTo>
                    <a:pt x="241" y="245"/>
                  </a:lnTo>
                  <a:lnTo>
                    <a:pt x="192" y="245"/>
                  </a:lnTo>
                  <a:lnTo>
                    <a:pt x="192" y="104"/>
                  </a:lnTo>
                  <a:lnTo>
                    <a:pt x="132" y="201"/>
                  </a:lnTo>
                  <a:lnTo>
                    <a:pt x="115" y="201"/>
                  </a:lnTo>
                  <a:lnTo>
                    <a:pt x="49" y="103"/>
                  </a:lnTo>
                  <a:lnTo>
                    <a:pt x="49" y="245"/>
                  </a:lnTo>
                  <a:lnTo>
                    <a:pt x="0" y="2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588"/>
            </a:p>
          </p:txBody>
        </p:sp>
        <p:sp>
          <p:nvSpPr>
            <p:cNvPr id="50" name="Freeform 7">
              <a:extLst>
                <a:ext uri="{FF2B5EF4-FFF2-40B4-BE49-F238E27FC236}">
                  <a16:creationId xmlns:a16="http://schemas.microsoft.com/office/drawing/2014/main" id="{3244A844-CA99-4CCE-A1F1-FF6F0733064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1538" y="592138"/>
              <a:ext cx="258763" cy="295275"/>
            </a:xfrm>
            <a:custGeom>
              <a:avLst/>
              <a:gdLst>
                <a:gd name="T0" fmla="*/ 160 w 160"/>
                <a:gd name="T1" fmla="*/ 138 h 184"/>
                <a:gd name="T2" fmla="*/ 130 w 160"/>
                <a:gd name="T3" fmla="*/ 173 h 184"/>
                <a:gd name="T4" fmla="*/ 86 w 160"/>
                <a:gd name="T5" fmla="*/ 184 h 184"/>
                <a:gd name="T6" fmla="*/ 53 w 160"/>
                <a:gd name="T7" fmla="*/ 178 h 184"/>
                <a:gd name="T8" fmla="*/ 26 w 160"/>
                <a:gd name="T9" fmla="*/ 161 h 184"/>
                <a:gd name="T10" fmla="*/ 7 w 160"/>
                <a:gd name="T11" fmla="*/ 132 h 184"/>
                <a:gd name="T12" fmla="*/ 0 w 160"/>
                <a:gd name="T13" fmla="*/ 93 h 184"/>
                <a:gd name="T14" fmla="*/ 7 w 160"/>
                <a:gd name="T15" fmla="*/ 52 h 184"/>
                <a:gd name="T16" fmla="*/ 25 w 160"/>
                <a:gd name="T17" fmla="*/ 23 h 184"/>
                <a:gd name="T18" fmla="*/ 52 w 160"/>
                <a:gd name="T19" fmla="*/ 6 h 184"/>
                <a:gd name="T20" fmla="*/ 83 w 160"/>
                <a:gd name="T21" fmla="*/ 0 h 184"/>
                <a:gd name="T22" fmla="*/ 111 w 160"/>
                <a:gd name="T23" fmla="*/ 5 h 184"/>
                <a:gd name="T24" fmla="*/ 133 w 160"/>
                <a:gd name="T25" fmla="*/ 16 h 184"/>
                <a:gd name="T26" fmla="*/ 148 w 160"/>
                <a:gd name="T27" fmla="*/ 33 h 184"/>
                <a:gd name="T28" fmla="*/ 158 w 160"/>
                <a:gd name="T29" fmla="*/ 51 h 184"/>
                <a:gd name="T30" fmla="*/ 120 w 160"/>
                <a:gd name="T31" fmla="*/ 70 h 184"/>
                <a:gd name="T32" fmla="*/ 105 w 160"/>
                <a:gd name="T33" fmla="*/ 45 h 184"/>
                <a:gd name="T34" fmla="*/ 84 w 160"/>
                <a:gd name="T35" fmla="*/ 38 h 184"/>
                <a:gd name="T36" fmla="*/ 70 w 160"/>
                <a:gd name="T37" fmla="*/ 41 h 184"/>
                <a:gd name="T38" fmla="*/ 58 w 160"/>
                <a:gd name="T39" fmla="*/ 51 h 184"/>
                <a:gd name="T40" fmla="*/ 50 w 160"/>
                <a:gd name="T41" fmla="*/ 68 h 184"/>
                <a:gd name="T42" fmla="*/ 47 w 160"/>
                <a:gd name="T43" fmla="*/ 92 h 184"/>
                <a:gd name="T44" fmla="*/ 58 w 160"/>
                <a:gd name="T45" fmla="*/ 131 h 184"/>
                <a:gd name="T46" fmla="*/ 87 w 160"/>
                <a:gd name="T47" fmla="*/ 145 h 184"/>
                <a:gd name="T48" fmla="*/ 109 w 160"/>
                <a:gd name="T49" fmla="*/ 138 h 184"/>
                <a:gd name="T50" fmla="*/ 125 w 160"/>
                <a:gd name="T51" fmla="*/ 118 h 184"/>
                <a:gd name="T52" fmla="*/ 160 w 160"/>
                <a:gd name="T53" fmla="*/ 138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0" h="184">
                  <a:moveTo>
                    <a:pt x="160" y="138"/>
                  </a:moveTo>
                  <a:cubicBezTo>
                    <a:pt x="153" y="153"/>
                    <a:pt x="143" y="165"/>
                    <a:pt x="130" y="173"/>
                  </a:cubicBezTo>
                  <a:cubicBezTo>
                    <a:pt x="117" y="180"/>
                    <a:pt x="102" y="184"/>
                    <a:pt x="86" y="184"/>
                  </a:cubicBezTo>
                  <a:cubicBezTo>
                    <a:pt x="74" y="184"/>
                    <a:pt x="64" y="182"/>
                    <a:pt x="53" y="178"/>
                  </a:cubicBezTo>
                  <a:cubicBezTo>
                    <a:pt x="43" y="174"/>
                    <a:pt x="34" y="168"/>
                    <a:pt x="26" y="161"/>
                  </a:cubicBezTo>
                  <a:cubicBezTo>
                    <a:pt x="18" y="153"/>
                    <a:pt x="12" y="144"/>
                    <a:pt x="7" y="132"/>
                  </a:cubicBezTo>
                  <a:cubicBezTo>
                    <a:pt x="2" y="121"/>
                    <a:pt x="0" y="108"/>
                    <a:pt x="0" y="93"/>
                  </a:cubicBezTo>
                  <a:cubicBezTo>
                    <a:pt x="0" y="77"/>
                    <a:pt x="2" y="64"/>
                    <a:pt x="7" y="52"/>
                  </a:cubicBezTo>
                  <a:cubicBezTo>
                    <a:pt x="12" y="40"/>
                    <a:pt x="18" y="31"/>
                    <a:pt x="25" y="23"/>
                  </a:cubicBezTo>
                  <a:cubicBezTo>
                    <a:pt x="33" y="15"/>
                    <a:pt x="42" y="10"/>
                    <a:pt x="52" y="6"/>
                  </a:cubicBezTo>
                  <a:cubicBezTo>
                    <a:pt x="62" y="2"/>
                    <a:pt x="72" y="0"/>
                    <a:pt x="83" y="0"/>
                  </a:cubicBezTo>
                  <a:cubicBezTo>
                    <a:pt x="93" y="0"/>
                    <a:pt x="103" y="2"/>
                    <a:pt x="111" y="5"/>
                  </a:cubicBezTo>
                  <a:cubicBezTo>
                    <a:pt x="120" y="8"/>
                    <a:pt x="127" y="12"/>
                    <a:pt x="133" y="16"/>
                  </a:cubicBezTo>
                  <a:cubicBezTo>
                    <a:pt x="139" y="21"/>
                    <a:pt x="144" y="27"/>
                    <a:pt x="148" y="33"/>
                  </a:cubicBezTo>
                  <a:cubicBezTo>
                    <a:pt x="152" y="39"/>
                    <a:pt x="155" y="45"/>
                    <a:pt x="158" y="51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16" y="58"/>
                    <a:pt x="111" y="50"/>
                    <a:pt x="105" y="45"/>
                  </a:cubicBezTo>
                  <a:cubicBezTo>
                    <a:pt x="98" y="40"/>
                    <a:pt x="91" y="38"/>
                    <a:pt x="84" y="38"/>
                  </a:cubicBezTo>
                  <a:cubicBezTo>
                    <a:pt x="79" y="38"/>
                    <a:pt x="74" y="39"/>
                    <a:pt x="70" y="41"/>
                  </a:cubicBezTo>
                  <a:cubicBezTo>
                    <a:pt x="66" y="43"/>
                    <a:pt x="62" y="47"/>
                    <a:pt x="58" y="51"/>
                  </a:cubicBezTo>
                  <a:cubicBezTo>
                    <a:pt x="55" y="55"/>
                    <a:pt x="52" y="61"/>
                    <a:pt x="50" y="68"/>
                  </a:cubicBezTo>
                  <a:cubicBezTo>
                    <a:pt x="48" y="75"/>
                    <a:pt x="47" y="83"/>
                    <a:pt x="47" y="92"/>
                  </a:cubicBezTo>
                  <a:cubicBezTo>
                    <a:pt x="47" y="109"/>
                    <a:pt x="50" y="122"/>
                    <a:pt x="58" y="131"/>
                  </a:cubicBezTo>
                  <a:cubicBezTo>
                    <a:pt x="65" y="140"/>
                    <a:pt x="75" y="145"/>
                    <a:pt x="87" y="145"/>
                  </a:cubicBezTo>
                  <a:cubicBezTo>
                    <a:pt x="96" y="145"/>
                    <a:pt x="103" y="143"/>
                    <a:pt x="109" y="138"/>
                  </a:cubicBezTo>
                  <a:cubicBezTo>
                    <a:pt x="115" y="133"/>
                    <a:pt x="120" y="127"/>
                    <a:pt x="125" y="118"/>
                  </a:cubicBezTo>
                  <a:lnTo>
                    <a:pt x="160" y="1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588"/>
            </a:p>
          </p:txBody>
        </p:sp>
        <p:sp>
          <p:nvSpPr>
            <p:cNvPr id="51" name="Freeform 8">
              <a:extLst>
                <a:ext uri="{FF2B5EF4-FFF2-40B4-BE49-F238E27FC236}">
                  <a16:creationId xmlns:a16="http://schemas.microsoft.com/office/drawing/2014/main" id="{FD8CA2B1-4B01-4550-9240-F501E576571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69988" y="484188"/>
              <a:ext cx="317500" cy="404813"/>
            </a:xfrm>
            <a:custGeom>
              <a:avLst/>
              <a:gdLst>
                <a:gd name="T0" fmla="*/ 196 w 196"/>
                <a:gd name="T1" fmla="*/ 199 h 253"/>
                <a:gd name="T2" fmla="*/ 159 w 196"/>
                <a:gd name="T3" fmla="*/ 241 h 253"/>
                <a:gd name="T4" fmla="*/ 108 w 196"/>
                <a:gd name="T5" fmla="*/ 253 h 253"/>
                <a:gd name="T6" fmla="*/ 64 w 196"/>
                <a:gd name="T7" fmla="*/ 245 h 253"/>
                <a:gd name="T8" fmla="*/ 30 w 196"/>
                <a:gd name="T9" fmla="*/ 220 h 253"/>
                <a:gd name="T10" fmla="*/ 8 w 196"/>
                <a:gd name="T11" fmla="*/ 181 h 253"/>
                <a:gd name="T12" fmla="*/ 0 w 196"/>
                <a:gd name="T13" fmla="*/ 127 h 253"/>
                <a:gd name="T14" fmla="*/ 9 w 196"/>
                <a:gd name="T15" fmla="*/ 71 h 253"/>
                <a:gd name="T16" fmla="*/ 32 w 196"/>
                <a:gd name="T17" fmla="*/ 31 h 253"/>
                <a:gd name="T18" fmla="*/ 67 w 196"/>
                <a:gd name="T19" fmla="*/ 8 h 253"/>
                <a:gd name="T20" fmla="*/ 107 w 196"/>
                <a:gd name="T21" fmla="*/ 0 h 253"/>
                <a:gd name="T22" fmla="*/ 137 w 196"/>
                <a:gd name="T23" fmla="*/ 4 h 253"/>
                <a:gd name="T24" fmla="*/ 161 w 196"/>
                <a:gd name="T25" fmla="*/ 15 h 253"/>
                <a:gd name="T26" fmla="*/ 180 w 196"/>
                <a:gd name="T27" fmla="*/ 33 h 253"/>
                <a:gd name="T28" fmla="*/ 194 w 196"/>
                <a:gd name="T29" fmla="*/ 57 h 253"/>
                <a:gd name="T30" fmla="*/ 155 w 196"/>
                <a:gd name="T31" fmla="*/ 79 h 253"/>
                <a:gd name="T32" fmla="*/ 137 w 196"/>
                <a:gd name="T33" fmla="*/ 53 h 253"/>
                <a:gd name="T34" fmla="*/ 108 w 196"/>
                <a:gd name="T35" fmla="*/ 43 h 253"/>
                <a:gd name="T36" fmla="*/ 86 w 196"/>
                <a:gd name="T37" fmla="*/ 48 h 253"/>
                <a:gd name="T38" fmla="*/ 68 w 196"/>
                <a:gd name="T39" fmla="*/ 64 h 253"/>
                <a:gd name="T40" fmla="*/ 55 w 196"/>
                <a:gd name="T41" fmla="*/ 90 h 253"/>
                <a:gd name="T42" fmla="*/ 50 w 196"/>
                <a:gd name="T43" fmla="*/ 127 h 253"/>
                <a:gd name="T44" fmla="*/ 54 w 196"/>
                <a:gd name="T45" fmla="*/ 162 h 253"/>
                <a:gd name="T46" fmla="*/ 67 w 196"/>
                <a:gd name="T47" fmla="*/ 187 h 253"/>
                <a:gd name="T48" fmla="*/ 86 w 196"/>
                <a:gd name="T49" fmla="*/ 204 h 253"/>
                <a:gd name="T50" fmla="*/ 110 w 196"/>
                <a:gd name="T51" fmla="*/ 210 h 253"/>
                <a:gd name="T52" fmla="*/ 123 w 196"/>
                <a:gd name="T53" fmla="*/ 208 h 253"/>
                <a:gd name="T54" fmla="*/ 136 w 196"/>
                <a:gd name="T55" fmla="*/ 203 h 253"/>
                <a:gd name="T56" fmla="*/ 147 w 196"/>
                <a:gd name="T57" fmla="*/ 193 h 253"/>
                <a:gd name="T58" fmla="*/ 158 w 196"/>
                <a:gd name="T59" fmla="*/ 176 h 253"/>
                <a:gd name="T60" fmla="*/ 196 w 196"/>
                <a:gd name="T61" fmla="*/ 199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96" h="253">
                  <a:moveTo>
                    <a:pt x="196" y="199"/>
                  </a:moveTo>
                  <a:cubicBezTo>
                    <a:pt x="185" y="219"/>
                    <a:pt x="173" y="233"/>
                    <a:pt x="159" y="241"/>
                  </a:cubicBezTo>
                  <a:cubicBezTo>
                    <a:pt x="145" y="249"/>
                    <a:pt x="128" y="253"/>
                    <a:pt x="108" y="253"/>
                  </a:cubicBezTo>
                  <a:cubicBezTo>
                    <a:pt x="92" y="253"/>
                    <a:pt x="78" y="250"/>
                    <a:pt x="64" y="245"/>
                  </a:cubicBezTo>
                  <a:cubicBezTo>
                    <a:pt x="51" y="239"/>
                    <a:pt x="39" y="231"/>
                    <a:pt x="30" y="220"/>
                  </a:cubicBezTo>
                  <a:cubicBezTo>
                    <a:pt x="20" y="209"/>
                    <a:pt x="13" y="196"/>
                    <a:pt x="8" y="181"/>
                  </a:cubicBezTo>
                  <a:cubicBezTo>
                    <a:pt x="2" y="165"/>
                    <a:pt x="0" y="147"/>
                    <a:pt x="0" y="127"/>
                  </a:cubicBezTo>
                  <a:cubicBezTo>
                    <a:pt x="0" y="106"/>
                    <a:pt x="3" y="87"/>
                    <a:pt x="9" y="71"/>
                  </a:cubicBezTo>
                  <a:cubicBezTo>
                    <a:pt x="15" y="55"/>
                    <a:pt x="23" y="42"/>
                    <a:pt x="32" y="31"/>
                  </a:cubicBezTo>
                  <a:cubicBezTo>
                    <a:pt x="42" y="21"/>
                    <a:pt x="54" y="13"/>
                    <a:pt x="67" y="8"/>
                  </a:cubicBezTo>
                  <a:cubicBezTo>
                    <a:pt x="80" y="3"/>
                    <a:pt x="93" y="0"/>
                    <a:pt x="107" y="0"/>
                  </a:cubicBezTo>
                  <a:cubicBezTo>
                    <a:pt x="118" y="0"/>
                    <a:pt x="128" y="1"/>
                    <a:pt x="137" y="4"/>
                  </a:cubicBezTo>
                  <a:cubicBezTo>
                    <a:pt x="146" y="6"/>
                    <a:pt x="154" y="10"/>
                    <a:pt x="161" y="15"/>
                  </a:cubicBezTo>
                  <a:cubicBezTo>
                    <a:pt x="168" y="20"/>
                    <a:pt x="175" y="26"/>
                    <a:pt x="180" y="33"/>
                  </a:cubicBezTo>
                  <a:cubicBezTo>
                    <a:pt x="186" y="40"/>
                    <a:pt x="190" y="48"/>
                    <a:pt x="194" y="57"/>
                  </a:cubicBezTo>
                  <a:cubicBezTo>
                    <a:pt x="155" y="79"/>
                    <a:pt x="155" y="79"/>
                    <a:pt x="155" y="79"/>
                  </a:cubicBezTo>
                  <a:cubicBezTo>
                    <a:pt x="150" y="69"/>
                    <a:pt x="144" y="60"/>
                    <a:pt x="137" y="53"/>
                  </a:cubicBezTo>
                  <a:cubicBezTo>
                    <a:pt x="130" y="46"/>
                    <a:pt x="120" y="43"/>
                    <a:pt x="108" y="43"/>
                  </a:cubicBezTo>
                  <a:cubicBezTo>
                    <a:pt x="100" y="43"/>
                    <a:pt x="93" y="45"/>
                    <a:pt x="86" y="48"/>
                  </a:cubicBezTo>
                  <a:cubicBezTo>
                    <a:pt x="79" y="51"/>
                    <a:pt x="73" y="57"/>
                    <a:pt x="68" y="64"/>
                  </a:cubicBezTo>
                  <a:cubicBezTo>
                    <a:pt x="62" y="71"/>
                    <a:pt x="58" y="80"/>
                    <a:pt x="55" y="90"/>
                  </a:cubicBezTo>
                  <a:cubicBezTo>
                    <a:pt x="51" y="101"/>
                    <a:pt x="50" y="113"/>
                    <a:pt x="50" y="127"/>
                  </a:cubicBezTo>
                  <a:cubicBezTo>
                    <a:pt x="50" y="140"/>
                    <a:pt x="51" y="151"/>
                    <a:pt x="54" y="162"/>
                  </a:cubicBezTo>
                  <a:cubicBezTo>
                    <a:pt x="58" y="172"/>
                    <a:pt x="62" y="180"/>
                    <a:pt x="67" y="187"/>
                  </a:cubicBezTo>
                  <a:cubicBezTo>
                    <a:pt x="73" y="194"/>
                    <a:pt x="79" y="200"/>
                    <a:pt x="86" y="204"/>
                  </a:cubicBezTo>
                  <a:cubicBezTo>
                    <a:pt x="94" y="208"/>
                    <a:pt x="102" y="210"/>
                    <a:pt x="110" y="210"/>
                  </a:cubicBezTo>
                  <a:cubicBezTo>
                    <a:pt x="115" y="210"/>
                    <a:pt x="119" y="209"/>
                    <a:pt x="123" y="208"/>
                  </a:cubicBezTo>
                  <a:cubicBezTo>
                    <a:pt x="128" y="207"/>
                    <a:pt x="132" y="205"/>
                    <a:pt x="136" y="203"/>
                  </a:cubicBezTo>
                  <a:cubicBezTo>
                    <a:pt x="139" y="200"/>
                    <a:pt x="143" y="197"/>
                    <a:pt x="147" y="193"/>
                  </a:cubicBezTo>
                  <a:cubicBezTo>
                    <a:pt x="150" y="188"/>
                    <a:pt x="154" y="183"/>
                    <a:pt x="158" y="176"/>
                  </a:cubicBezTo>
                  <a:lnTo>
                    <a:pt x="196" y="19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588"/>
            </a:p>
          </p:txBody>
        </p:sp>
        <p:sp>
          <p:nvSpPr>
            <p:cNvPr id="53" name="Freeform 9">
              <a:extLst>
                <a:ext uri="{FF2B5EF4-FFF2-40B4-BE49-F238E27FC236}">
                  <a16:creationId xmlns:a16="http://schemas.microsoft.com/office/drawing/2014/main" id="{9CE7C70D-6432-4BAE-AFB5-7CE9FC8E61F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514475" y="592138"/>
              <a:ext cx="244475" cy="295275"/>
            </a:xfrm>
            <a:custGeom>
              <a:avLst/>
              <a:gdLst>
                <a:gd name="T0" fmla="*/ 108 w 152"/>
                <a:gd name="T1" fmla="*/ 180 h 184"/>
                <a:gd name="T2" fmla="*/ 106 w 152"/>
                <a:gd name="T3" fmla="*/ 167 h 184"/>
                <a:gd name="T4" fmla="*/ 87 w 152"/>
                <a:gd name="T5" fmla="*/ 179 h 184"/>
                <a:gd name="T6" fmla="*/ 61 w 152"/>
                <a:gd name="T7" fmla="*/ 184 h 184"/>
                <a:gd name="T8" fmla="*/ 38 w 152"/>
                <a:gd name="T9" fmla="*/ 180 h 184"/>
                <a:gd name="T10" fmla="*/ 19 w 152"/>
                <a:gd name="T11" fmla="*/ 169 h 184"/>
                <a:gd name="T12" fmla="*/ 5 w 152"/>
                <a:gd name="T13" fmla="*/ 152 h 184"/>
                <a:gd name="T14" fmla="*/ 0 w 152"/>
                <a:gd name="T15" fmla="*/ 128 h 184"/>
                <a:gd name="T16" fmla="*/ 5 w 152"/>
                <a:gd name="T17" fmla="*/ 105 h 184"/>
                <a:gd name="T18" fmla="*/ 20 w 152"/>
                <a:gd name="T19" fmla="*/ 88 h 184"/>
                <a:gd name="T20" fmla="*/ 41 w 152"/>
                <a:gd name="T21" fmla="*/ 77 h 184"/>
                <a:gd name="T22" fmla="*/ 66 w 152"/>
                <a:gd name="T23" fmla="*/ 70 h 184"/>
                <a:gd name="T24" fmla="*/ 86 w 152"/>
                <a:gd name="T25" fmla="*/ 68 h 184"/>
                <a:gd name="T26" fmla="*/ 104 w 152"/>
                <a:gd name="T27" fmla="*/ 66 h 184"/>
                <a:gd name="T28" fmla="*/ 104 w 152"/>
                <a:gd name="T29" fmla="*/ 60 h 184"/>
                <a:gd name="T30" fmla="*/ 97 w 152"/>
                <a:gd name="T31" fmla="*/ 43 h 184"/>
                <a:gd name="T32" fmla="*/ 80 w 152"/>
                <a:gd name="T33" fmla="*/ 36 h 184"/>
                <a:gd name="T34" fmla="*/ 64 w 152"/>
                <a:gd name="T35" fmla="*/ 40 h 184"/>
                <a:gd name="T36" fmla="*/ 46 w 152"/>
                <a:gd name="T37" fmla="*/ 52 h 184"/>
                <a:gd name="T38" fmla="*/ 13 w 152"/>
                <a:gd name="T39" fmla="*/ 30 h 184"/>
                <a:gd name="T40" fmla="*/ 29 w 152"/>
                <a:gd name="T41" fmla="*/ 15 h 184"/>
                <a:gd name="T42" fmla="*/ 48 w 152"/>
                <a:gd name="T43" fmla="*/ 6 h 184"/>
                <a:gd name="T44" fmla="*/ 66 w 152"/>
                <a:gd name="T45" fmla="*/ 1 h 184"/>
                <a:gd name="T46" fmla="*/ 83 w 152"/>
                <a:gd name="T47" fmla="*/ 0 h 184"/>
                <a:gd name="T48" fmla="*/ 111 w 152"/>
                <a:gd name="T49" fmla="*/ 4 h 184"/>
                <a:gd name="T50" fmla="*/ 133 w 152"/>
                <a:gd name="T51" fmla="*/ 16 h 184"/>
                <a:gd name="T52" fmla="*/ 147 w 152"/>
                <a:gd name="T53" fmla="*/ 37 h 184"/>
                <a:gd name="T54" fmla="*/ 152 w 152"/>
                <a:gd name="T55" fmla="*/ 67 h 184"/>
                <a:gd name="T56" fmla="*/ 152 w 152"/>
                <a:gd name="T57" fmla="*/ 180 h 184"/>
                <a:gd name="T58" fmla="*/ 108 w 152"/>
                <a:gd name="T59" fmla="*/ 180 h 184"/>
                <a:gd name="T60" fmla="*/ 104 w 152"/>
                <a:gd name="T61" fmla="*/ 98 h 184"/>
                <a:gd name="T62" fmla="*/ 89 w 152"/>
                <a:gd name="T63" fmla="*/ 99 h 184"/>
                <a:gd name="T64" fmla="*/ 74 w 152"/>
                <a:gd name="T65" fmla="*/ 102 h 184"/>
                <a:gd name="T66" fmla="*/ 52 w 152"/>
                <a:gd name="T67" fmla="*/ 112 h 184"/>
                <a:gd name="T68" fmla="*/ 46 w 152"/>
                <a:gd name="T69" fmla="*/ 127 h 184"/>
                <a:gd name="T70" fmla="*/ 53 w 152"/>
                <a:gd name="T71" fmla="*/ 141 h 184"/>
                <a:gd name="T72" fmla="*/ 72 w 152"/>
                <a:gd name="T73" fmla="*/ 146 h 184"/>
                <a:gd name="T74" fmla="*/ 90 w 152"/>
                <a:gd name="T75" fmla="*/ 143 h 184"/>
                <a:gd name="T76" fmla="*/ 104 w 152"/>
                <a:gd name="T77" fmla="*/ 134 h 184"/>
                <a:gd name="T78" fmla="*/ 104 w 152"/>
                <a:gd name="T79" fmla="*/ 98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52" h="184">
                  <a:moveTo>
                    <a:pt x="108" y="180"/>
                  </a:moveTo>
                  <a:cubicBezTo>
                    <a:pt x="106" y="167"/>
                    <a:pt x="106" y="167"/>
                    <a:pt x="106" y="167"/>
                  </a:cubicBezTo>
                  <a:cubicBezTo>
                    <a:pt x="101" y="172"/>
                    <a:pt x="95" y="176"/>
                    <a:pt x="87" y="179"/>
                  </a:cubicBezTo>
                  <a:cubicBezTo>
                    <a:pt x="79" y="182"/>
                    <a:pt x="70" y="184"/>
                    <a:pt x="61" y="184"/>
                  </a:cubicBezTo>
                  <a:cubicBezTo>
                    <a:pt x="53" y="184"/>
                    <a:pt x="45" y="183"/>
                    <a:pt x="38" y="180"/>
                  </a:cubicBezTo>
                  <a:cubicBezTo>
                    <a:pt x="31" y="177"/>
                    <a:pt x="24" y="174"/>
                    <a:pt x="19" y="169"/>
                  </a:cubicBezTo>
                  <a:cubicBezTo>
                    <a:pt x="13" y="164"/>
                    <a:pt x="9" y="159"/>
                    <a:pt x="5" y="152"/>
                  </a:cubicBezTo>
                  <a:cubicBezTo>
                    <a:pt x="2" y="145"/>
                    <a:pt x="0" y="137"/>
                    <a:pt x="0" y="128"/>
                  </a:cubicBezTo>
                  <a:cubicBezTo>
                    <a:pt x="0" y="119"/>
                    <a:pt x="2" y="112"/>
                    <a:pt x="5" y="105"/>
                  </a:cubicBezTo>
                  <a:cubicBezTo>
                    <a:pt x="9" y="98"/>
                    <a:pt x="14" y="93"/>
                    <a:pt x="20" y="88"/>
                  </a:cubicBezTo>
                  <a:cubicBezTo>
                    <a:pt x="26" y="84"/>
                    <a:pt x="33" y="80"/>
                    <a:pt x="41" y="77"/>
                  </a:cubicBezTo>
                  <a:cubicBezTo>
                    <a:pt x="49" y="74"/>
                    <a:pt x="57" y="72"/>
                    <a:pt x="66" y="70"/>
                  </a:cubicBezTo>
                  <a:cubicBezTo>
                    <a:pt x="72" y="69"/>
                    <a:pt x="79" y="68"/>
                    <a:pt x="86" y="68"/>
                  </a:cubicBezTo>
                  <a:cubicBezTo>
                    <a:pt x="93" y="67"/>
                    <a:pt x="99" y="66"/>
                    <a:pt x="104" y="66"/>
                  </a:cubicBezTo>
                  <a:cubicBezTo>
                    <a:pt x="104" y="60"/>
                    <a:pt x="104" y="60"/>
                    <a:pt x="104" y="60"/>
                  </a:cubicBezTo>
                  <a:cubicBezTo>
                    <a:pt x="104" y="53"/>
                    <a:pt x="102" y="47"/>
                    <a:pt x="97" y="43"/>
                  </a:cubicBezTo>
                  <a:cubicBezTo>
                    <a:pt x="92" y="39"/>
                    <a:pt x="86" y="36"/>
                    <a:pt x="80" y="36"/>
                  </a:cubicBezTo>
                  <a:cubicBezTo>
                    <a:pt x="76" y="36"/>
                    <a:pt x="70" y="38"/>
                    <a:pt x="64" y="40"/>
                  </a:cubicBezTo>
                  <a:cubicBezTo>
                    <a:pt x="58" y="42"/>
                    <a:pt x="52" y="46"/>
                    <a:pt x="46" y="52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8" y="24"/>
                    <a:pt x="23" y="19"/>
                    <a:pt x="29" y="15"/>
                  </a:cubicBezTo>
                  <a:cubicBezTo>
                    <a:pt x="35" y="11"/>
                    <a:pt x="41" y="8"/>
                    <a:pt x="48" y="6"/>
                  </a:cubicBezTo>
                  <a:cubicBezTo>
                    <a:pt x="54" y="4"/>
                    <a:pt x="60" y="2"/>
                    <a:pt x="66" y="1"/>
                  </a:cubicBezTo>
                  <a:cubicBezTo>
                    <a:pt x="72" y="1"/>
                    <a:pt x="78" y="0"/>
                    <a:pt x="83" y="0"/>
                  </a:cubicBezTo>
                  <a:cubicBezTo>
                    <a:pt x="93" y="0"/>
                    <a:pt x="102" y="1"/>
                    <a:pt x="111" y="4"/>
                  </a:cubicBezTo>
                  <a:cubicBezTo>
                    <a:pt x="119" y="6"/>
                    <a:pt x="126" y="10"/>
                    <a:pt x="133" y="16"/>
                  </a:cubicBezTo>
                  <a:cubicBezTo>
                    <a:pt x="139" y="21"/>
                    <a:pt x="144" y="28"/>
                    <a:pt x="147" y="37"/>
                  </a:cubicBezTo>
                  <a:cubicBezTo>
                    <a:pt x="150" y="45"/>
                    <a:pt x="152" y="55"/>
                    <a:pt x="152" y="67"/>
                  </a:cubicBezTo>
                  <a:cubicBezTo>
                    <a:pt x="152" y="180"/>
                    <a:pt x="152" y="180"/>
                    <a:pt x="152" y="180"/>
                  </a:cubicBezTo>
                  <a:lnTo>
                    <a:pt x="108" y="180"/>
                  </a:lnTo>
                  <a:close/>
                  <a:moveTo>
                    <a:pt x="104" y="98"/>
                  </a:moveTo>
                  <a:cubicBezTo>
                    <a:pt x="100" y="98"/>
                    <a:pt x="94" y="99"/>
                    <a:pt x="89" y="99"/>
                  </a:cubicBezTo>
                  <a:cubicBezTo>
                    <a:pt x="84" y="100"/>
                    <a:pt x="78" y="101"/>
                    <a:pt x="74" y="102"/>
                  </a:cubicBezTo>
                  <a:cubicBezTo>
                    <a:pt x="63" y="104"/>
                    <a:pt x="56" y="107"/>
                    <a:pt x="52" y="112"/>
                  </a:cubicBezTo>
                  <a:cubicBezTo>
                    <a:pt x="48" y="116"/>
                    <a:pt x="46" y="121"/>
                    <a:pt x="46" y="127"/>
                  </a:cubicBezTo>
                  <a:cubicBezTo>
                    <a:pt x="46" y="133"/>
                    <a:pt x="48" y="138"/>
                    <a:pt x="53" y="141"/>
                  </a:cubicBezTo>
                  <a:cubicBezTo>
                    <a:pt x="57" y="145"/>
                    <a:pt x="64" y="146"/>
                    <a:pt x="72" y="146"/>
                  </a:cubicBezTo>
                  <a:cubicBezTo>
                    <a:pt x="78" y="146"/>
                    <a:pt x="84" y="145"/>
                    <a:pt x="90" y="143"/>
                  </a:cubicBezTo>
                  <a:cubicBezTo>
                    <a:pt x="95" y="140"/>
                    <a:pt x="100" y="137"/>
                    <a:pt x="104" y="134"/>
                  </a:cubicBezTo>
                  <a:lnTo>
                    <a:pt x="104" y="9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588"/>
            </a:p>
          </p:txBody>
        </p:sp>
        <p:sp>
          <p:nvSpPr>
            <p:cNvPr id="54" name="Freeform 10">
              <a:extLst>
                <a:ext uri="{FF2B5EF4-FFF2-40B4-BE49-F238E27FC236}">
                  <a16:creationId xmlns:a16="http://schemas.microsoft.com/office/drawing/2014/main" id="{E96C8036-816B-4E1A-B7F7-EFAC1F70681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08163" y="593725"/>
              <a:ext cx="184150" cy="287338"/>
            </a:xfrm>
            <a:custGeom>
              <a:avLst/>
              <a:gdLst>
                <a:gd name="T0" fmla="*/ 0 w 114"/>
                <a:gd name="T1" fmla="*/ 179 h 179"/>
                <a:gd name="T2" fmla="*/ 0 w 114"/>
                <a:gd name="T3" fmla="*/ 3 h 179"/>
                <a:gd name="T4" fmla="*/ 44 w 114"/>
                <a:gd name="T5" fmla="*/ 3 h 179"/>
                <a:gd name="T6" fmla="*/ 46 w 114"/>
                <a:gd name="T7" fmla="*/ 19 h 179"/>
                <a:gd name="T8" fmla="*/ 66 w 114"/>
                <a:gd name="T9" fmla="*/ 4 h 179"/>
                <a:gd name="T10" fmla="*/ 87 w 114"/>
                <a:gd name="T11" fmla="*/ 0 h 179"/>
                <a:gd name="T12" fmla="*/ 100 w 114"/>
                <a:gd name="T13" fmla="*/ 1 h 179"/>
                <a:gd name="T14" fmla="*/ 114 w 114"/>
                <a:gd name="T15" fmla="*/ 5 h 179"/>
                <a:gd name="T16" fmla="*/ 105 w 114"/>
                <a:gd name="T17" fmla="*/ 46 h 179"/>
                <a:gd name="T18" fmla="*/ 92 w 114"/>
                <a:gd name="T19" fmla="*/ 42 h 179"/>
                <a:gd name="T20" fmla="*/ 79 w 114"/>
                <a:gd name="T21" fmla="*/ 40 h 179"/>
                <a:gd name="T22" fmla="*/ 61 w 114"/>
                <a:gd name="T23" fmla="*/ 45 h 179"/>
                <a:gd name="T24" fmla="*/ 48 w 114"/>
                <a:gd name="T25" fmla="*/ 56 h 179"/>
                <a:gd name="T26" fmla="*/ 48 w 114"/>
                <a:gd name="T27" fmla="*/ 179 h 179"/>
                <a:gd name="T28" fmla="*/ 0 w 114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4" h="179">
                  <a:moveTo>
                    <a:pt x="0" y="179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44" y="3"/>
                    <a:pt x="44" y="3"/>
                    <a:pt x="44" y="3"/>
                  </a:cubicBezTo>
                  <a:cubicBezTo>
                    <a:pt x="46" y="19"/>
                    <a:pt x="46" y="19"/>
                    <a:pt x="46" y="19"/>
                  </a:cubicBezTo>
                  <a:cubicBezTo>
                    <a:pt x="52" y="12"/>
                    <a:pt x="59" y="7"/>
                    <a:pt x="66" y="4"/>
                  </a:cubicBezTo>
                  <a:cubicBezTo>
                    <a:pt x="72" y="1"/>
                    <a:pt x="79" y="0"/>
                    <a:pt x="87" y="0"/>
                  </a:cubicBezTo>
                  <a:cubicBezTo>
                    <a:pt x="91" y="0"/>
                    <a:pt x="95" y="0"/>
                    <a:pt x="100" y="1"/>
                  </a:cubicBezTo>
                  <a:cubicBezTo>
                    <a:pt x="104" y="2"/>
                    <a:pt x="109" y="4"/>
                    <a:pt x="114" y="5"/>
                  </a:cubicBezTo>
                  <a:cubicBezTo>
                    <a:pt x="105" y="46"/>
                    <a:pt x="105" y="46"/>
                    <a:pt x="105" y="46"/>
                  </a:cubicBezTo>
                  <a:cubicBezTo>
                    <a:pt x="101" y="44"/>
                    <a:pt x="96" y="43"/>
                    <a:pt x="92" y="42"/>
                  </a:cubicBezTo>
                  <a:cubicBezTo>
                    <a:pt x="88" y="41"/>
                    <a:pt x="83" y="40"/>
                    <a:pt x="79" y="40"/>
                  </a:cubicBezTo>
                  <a:cubicBezTo>
                    <a:pt x="72" y="40"/>
                    <a:pt x="66" y="42"/>
                    <a:pt x="61" y="45"/>
                  </a:cubicBezTo>
                  <a:cubicBezTo>
                    <a:pt x="55" y="48"/>
                    <a:pt x="51" y="52"/>
                    <a:pt x="48" y="56"/>
                  </a:cubicBezTo>
                  <a:cubicBezTo>
                    <a:pt x="48" y="179"/>
                    <a:pt x="48" y="179"/>
                    <a:pt x="48" y="179"/>
                  </a:cubicBezTo>
                  <a:lnTo>
                    <a:pt x="0" y="17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588"/>
            </a:p>
          </p:txBody>
        </p:sp>
        <p:sp>
          <p:nvSpPr>
            <p:cNvPr id="55" name="Freeform 11">
              <a:extLst>
                <a:ext uri="{FF2B5EF4-FFF2-40B4-BE49-F238E27FC236}">
                  <a16:creationId xmlns:a16="http://schemas.microsoft.com/office/drawing/2014/main" id="{C0BCBB9F-A32E-4849-8325-BD857AB7023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14538" y="527050"/>
              <a:ext cx="204788" cy="360363"/>
            </a:xfrm>
            <a:custGeom>
              <a:avLst/>
              <a:gdLst>
                <a:gd name="T0" fmla="*/ 73 w 127"/>
                <a:gd name="T1" fmla="*/ 171 h 225"/>
                <a:gd name="T2" fmla="*/ 77 w 127"/>
                <a:gd name="T3" fmla="*/ 183 h 225"/>
                <a:gd name="T4" fmla="*/ 84 w 127"/>
                <a:gd name="T5" fmla="*/ 186 h 225"/>
                <a:gd name="T6" fmla="*/ 98 w 127"/>
                <a:gd name="T7" fmla="*/ 182 h 225"/>
                <a:gd name="T8" fmla="*/ 110 w 127"/>
                <a:gd name="T9" fmla="*/ 175 h 225"/>
                <a:gd name="T10" fmla="*/ 127 w 127"/>
                <a:gd name="T11" fmla="*/ 207 h 225"/>
                <a:gd name="T12" fmla="*/ 102 w 127"/>
                <a:gd name="T13" fmla="*/ 220 h 225"/>
                <a:gd name="T14" fmla="*/ 74 w 127"/>
                <a:gd name="T15" fmla="*/ 225 h 225"/>
                <a:gd name="T16" fmla="*/ 56 w 127"/>
                <a:gd name="T17" fmla="*/ 222 h 225"/>
                <a:gd name="T18" fmla="*/ 41 w 127"/>
                <a:gd name="T19" fmla="*/ 214 h 225"/>
                <a:gd name="T20" fmla="*/ 30 w 127"/>
                <a:gd name="T21" fmla="*/ 200 h 225"/>
                <a:gd name="T22" fmla="*/ 25 w 127"/>
                <a:gd name="T23" fmla="*/ 178 h 225"/>
                <a:gd name="T24" fmla="*/ 25 w 127"/>
                <a:gd name="T25" fmla="*/ 82 h 225"/>
                <a:gd name="T26" fmla="*/ 0 w 127"/>
                <a:gd name="T27" fmla="*/ 82 h 225"/>
                <a:gd name="T28" fmla="*/ 0 w 127"/>
                <a:gd name="T29" fmla="*/ 45 h 225"/>
                <a:gd name="T30" fmla="*/ 25 w 127"/>
                <a:gd name="T31" fmla="*/ 45 h 225"/>
                <a:gd name="T32" fmla="*/ 25 w 127"/>
                <a:gd name="T33" fmla="*/ 0 h 225"/>
                <a:gd name="T34" fmla="*/ 73 w 127"/>
                <a:gd name="T35" fmla="*/ 0 h 225"/>
                <a:gd name="T36" fmla="*/ 73 w 127"/>
                <a:gd name="T37" fmla="*/ 45 h 225"/>
                <a:gd name="T38" fmla="*/ 115 w 127"/>
                <a:gd name="T39" fmla="*/ 45 h 225"/>
                <a:gd name="T40" fmla="*/ 115 w 127"/>
                <a:gd name="T41" fmla="*/ 82 h 225"/>
                <a:gd name="T42" fmla="*/ 73 w 127"/>
                <a:gd name="T43" fmla="*/ 82 h 225"/>
                <a:gd name="T44" fmla="*/ 73 w 127"/>
                <a:gd name="T45" fmla="*/ 171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27" h="225">
                  <a:moveTo>
                    <a:pt x="73" y="171"/>
                  </a:moveTo>
                  <a:cubicBezTo>
                    <a:pt x="73" y="177"/>
                    <a:pt x="74" y="181"/>
                    <a:pt x="77" y="183"/>
                  </a:cubicBezTo>
                  <a:cubicBezTo>
                    <a:pt x="79" y="185"/>
                    <a:pt x="82" y="186"/>
                    <a:pt x="84" y="186"/>
                  </a:cubicBezTo>
                  <a:cubicBezTo>
                    <a:pt x="89" y="186"/>
                    <a:pt x="94" y="185"/>
                    <a:pt x="98" y="182"/>
                  </a:cubicBezTo>
                  <a:cubicBezTo>
                    <a:pt x="103" y="180"/>
                    <a:pt x="107" y="177"/>
                    <a:pt x="110" y="175"/>
                  </a:cubicBezTo>
                  <a:cubicBezTo>
                    <a:pt x="127" y="207"/>
                    <a:pt x="127" y="207"/>
                    <a:pt x="127" y="207"/>
                  </a:cubicBezTo>
                  <a:cubicBezTo>
                    <a:pt x="119" y="212"/>
                    <a:pt x="111" y="217"/>
                    <a:pt x="102" y="220"/>
                  </a:cubicBezTo>
                  <a:cubicBezTo>
                    <a:pt x="93" y="223"/>
                    <a:pt x="84" y="225"/>
                    <a:pt x="74" y="225"/>
                  </a:cubicBezTo>
                  <a:cubicBezTo>
                    <a:pt x="68" y="225"/>
                    <a:pt x="62" y="224"/>
                    <a:pt x="56" y="222"/>
                  </a:cubicBezTo>
                  <a:cubicBezTo>
                    <a:pt x="50" y="221"/>
                    <a:pt x="45" y="218"/>
                    <a:pt x="41" y="214"/>
                  </a:cubicBezTo>
                  <a:cubicBezTo>
                    <a:pt x="36" y="211"/>
                    <a:pt x="32" y="206"/>
                    <a:pt x="30" y="200"/>
                  </a:cubicBezTo>
                  <a:cubicBezTo>
                    <a:pt x="27" y="194"/>
                    <a:pt x="25" y="187"/>
                    <a:pt x="25" y="178"/>
                  </a:cubicBezTo>
                  <a:cubicBezTo>
                    <a:pt x="25" y="82"/>
                    <a:pt x="25" y="82"/>
                    <a:pt x="25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25" y="45"/>
                    <a:pt x="25" y="45"/>
                    <a:pt x="25" y="45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45"/>
                    <a:pt x="73" y="45"/>
                    <a:pt x="73" y="45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5" y="82"/>
                    <a:pt x="115" y="82"/>
                    <a:pt x="115" y="82"/>
                  </a:cubicBezTo>
                  <a:cubicBezTo>
                    <a:pt x="73" y="82"/>
                    <a:pt x="73" y="82"/>
                    <a:pt x="73" y="82"/>
                  </a:cubicBezTo>
                  <a:lnTo>
                    <a:pt x="73" y="17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588"/>
            </a:p>
          </p:txBody>
        </p:sp>
        <p:sp>
          <p:nvSpPr>
            <p:cNvPr id="56" name="Freeform 12">
              <a:extLst>
                <a:ext uri="{FF2B5EF4-FFF2-40B4-BE49-F238E27FC236}">
                  <a16:creationId xmlns:a16="http://schemas.microsoft.com/office/drawing/2014/main" id="{C5B10DDA-89D8-4B72-8E7C-16A34CFA372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235200" y="592138"/>
              <a:ext cx="269875" cy="295275"/>
            </a:xfrm>
            <a:custGeom>
              <a:avLst/>
              <a:gdLst>
                <a:gd name="T0" fmla="*/ 47 w 167"/>
                <a:gd name="T1" fmla="*/ 103 h 184"/>
                <a:gd name="T2" fmla="*/ 61 w 167"/>
                <a:gd name="T3" fmla="*/ 135 h 184"/>
                <a:gd name="T4" fmla="*/ 87 w 167"/>
                <a:gd name="T5" fmla="*/ 145 h 184"/>
                <a:gd name="T6" fmla="*/ 110 w 167"/>
                <a:gd name="T7" fmla="*/ 141 h 184"/>
                <a:gd name="T8" fmla="*/ 131 w 167"/>
                <a:gd name="T9" fmla="*/ 121 h 184"/>
                <a:gd name="T10" fmla="*/ 167 w 167"/>
                <a:gd name="T11" fmla="*/ 142 h 184"/>
                <a:gd name="T12" fmla="*/ 132 w 167"/>
                <a:gd name="T13" fmla="*/ 175 h 184"/>
                <a:gd name="T14" fmla="*/ 86 w 167"/>
                <a:gd name="T15" fmla="*/ 184 h 184"/>
                <a:gd name="T16" fmla="*/ 53 w 167"/>
                <a:gd name="T17" fmla="*/ 178 h 184"/>
                <a:gd name="T18" fmla="*/ 25 w 167"/>
                <a:gd name="T19" fmla="*/ 161 h 184"/>
                <a:gd name="T20" fmla="*/ 7 w 167"/>
                <a:gd name="T21" fmla="*/ 133 h 184"/>
                <a:gd name="T22" fmla="*/ 0 w 167"/>
                <a:gd name="T23" fmla="*/ 92 h 184"/>
                <a:gd name="T24" fmla="*/ 7 w 167"/>
                <a:gd name="T25" fmla="*/ 53 h 184"/>
                <a:gd name="T26" fmla="*/ 25 w 167"/>
                <a:gd name="T27" fmla="*/ 24 h 184"/>
                <a:gd name="T28" fmla="*/ 52 w 167"/>
                <a:gd name="T29" fmla="*/ 6 h 184"/>
                <a:gd name="T30" fmla="*/ 85 w 167"/>
                <a:gd name="T31" fmla="*/ 0 h 184"/>
                <a:gd name="T32" fmla="*/ 144 w 167"/>
                <a:gd name="T33" fmla="*/ 26 h 184"/>
                <a:gd name="T34" fmla="*/ 167 w 167"/>
                <a:gd name="T35" fmla="*/ 103 h 184"/>
                <a:gd name="T36" fmla="*/ 47 w 167"/>
                <a:gd name="T37" fmla="*/ 103 h 184"/>
                <a:gd name="T38" fmla="*/ 119 w 167"/>
                <a:gd name="T39" fmla="*/ 71 h 184"/>
                <a:gd name="T40" fmla="*/ 107 w 167"/>
                <a:gd name="T41" fmla="*/ 45 h 184"/>
                <a:gd name="T42" fmla="*/ 85 w 167"/>
                <a:gd name="T43" fmla="*/ 36 h 184"/>
                <a:gd name="T44" fmla="*/ 73 w 167"/>
                <a:gd name="T45" fmla="*/ 38 h 184"/>
                <a:gd name="T46" fmla="*/ 62 w 167"/>
                <a:gd name="T47" fmla="*/ 45 h 184"/>
                <a:gd name="T48" fmla="*/ 53 w 167"/>
                <a:gd name="T49" fmla="*/ 56 h 184"/>
                <a:gd name="T50" fmla="*/ 49 w 167"/>
                <a:gd name="T51" fmla="*/ 71 h 184"/>
                <a:gd name="T52" fmla="*/ 119 w 167"/>
                <a:gd name="T53" fmla="*/ 71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7" h="184">
                  <a:moveTo>
                    <a:pt x="47" y="103"/>
                  </a:moveTo>
                  <a:cubicBezTo>
                    <a:pt x="49" y="118"/>
                    <a:pt x="53" y="129"/>
                    <a:pt x="61" y="135"/>
                  </a:cubicBezTo>
                  <a:cubicBezTo>
                    <a:pt x="69" y="142"/>
                    <a:pt x="78" y="145"/>
                    <a:pt x="87" y="145"/>
                  </a:cubicBezTo>
                  <a:cubicBezTo>
                    <a:pt x="96" y="145"/>
                    <a:pt x="104" y="144"/>
                    <a:pt x="110" y="141"/>
                  </a:cubicBezTo>
                  <a:cubicBezTo>
                    <a:pt x="117" y="138"/>
                    <a:pt x="124" y="131"/>
                    <a:pt x="131" y="121"/>
                  </a:cubicBezTo>
                  <a:cubicBezTo>
                    <a:pt x="167" y="142"/>
                    <a:pt x="167" y="142"/>
                    <a:pt x="167" y="142"/>
                  </a:cubicBezTo>
                  <a:cubicBezTo>
                    <a:pt x="157" y="158"/>
                    <a:pt x="145" y="168"/>
                    <a:pt x="132" y="175"/>
                  </a:cubicBezTo>
                  <a:cubicBezTo>
                    <a:pt x="119" y="181"/>
                    <a:pt x="104" y="184"/>
                    <a:pt x="86" y="184"/>
                  </a:cubicBezTo>
                  <a:cubicBezTo>
                    <a:pt x="74" y="184"/>
                    <a:pt x="63" y="182"/>
                    <a:pt x="53" y="178"/>
                  </a:cubicBezTo>
                  <a:cubicBezTo>
                    <a:pt x="42" y="175"/>
                    <a:pt x="33" y="169"/>
                    <a:pt x="25" y="161"/>
                  </a:cubicBezTo>
                  <a:cubicBezTo>
                    <a:pt x="18" y="154"/>
                    <a:pt x="11" y="144"/>
                    <a:pt x="7" y="133"/>
                  </a:cubicBezTo>
                  <a:cubicBezTo>
                    <a:pt x="2" y="121"/>
                    <a:pt x="0" y="108"/>
                    <a:pt x="0" y="92"/>
                  </a:cubicBezTo>
                  <a:cubicBezTo>
                    <a:pt x="0" y="77"/>
                    <a:pt x="2" y="64"/>
                    <a:pt x="7" y="53"/>
                  </a:cubicBezTo>
                  <a:cubicBezTo>
                    <a:pt x="11" y="41"/>
                    <a:pt x="17" y="32"/>
                    <a:pt x="25" y="24"/>
                  </a:cubicBezTo>
                  <a:cubicBezTo>
                    <a:pt x="33" y="16"/>
                    <a:pt x="42" y="10"/>
                    <a:pt x="52" y="6"/>
                  </a:cubicBezTo>
                  <a:cubicBezTo>
                    <a:pt x="62" y="2"/>
                    <a:pt x="73" y="0"/>
                    <a:pt x="85" y="0"/>
                  </a:cubicBezTo>
                  <a:cubicBezTo>
                    <a:pt x="109" y="0"/>
                    <a:pt x="129" y="9"/>
                    <a:pt x="144" y="26"/>
                  </a:cubicBezTo>
                  <a:cubicBezTo>
                    <a:pt x="159" y="43"/>
                    <a:pt x="167" y="69"/>
                    <a:pt x="167" y="103"/>
                  </a:cubicBezTo>
                  <a:lnTo>
                    <a:pt x="47" y="103"/>
                  </a:lnTo>
                  <a:close/>
                  <a:moveTo>
                    <a:pt x="119" y="71"/>
                  </a:moveTo>
                  <a:cubicBezTo>
                    <a:pt x="118" y="59"/>
                    <a:pt x="114" y="51"/>
                    <a:pt x="107" y="45"/>
                  </a:cubicBezTo>
                  <a:cubicBezTo>
                    <a:pt x="100" y="39"/>
                    <a:pt x="93" y="36"/>
                    <a:pt x="85" y="36"/>
                  </a:cubicBezTo>
                  <a:cubicBezTo>
                    <a:pt x="81" y="36"/>
                    <a:pt x="77" y="37"/>
                    <a:pt x="73" y="38"/>
                  </a:cubicBezTo>
                  <a:cubicBezTo>
                    <a:pt x="69" y="40"/>
                    <a:pt x="65" y="42"/>
                    <a:pt x="62" y="45"/>
                  </a:cubicBezTo>
                  <a:cubicBezTo>
                    <a:pt x="58" y="48"/>
                    <a:pt x="55" y="52"/>
                    <a:pt x="53" y="56"/>
                  </a:cubicBezTo>
                  <a:cubicBezTo>
                    <a:pt x="51" y="61"/>
                    <a:pt x="49" y="66"/>
                    <a:pt x="49" y="71"/>
                  </a:cubicBezTo>
                  <a:lnTo>
                    <a:pt x="119" y="7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588"/>
            </a:p>
          </p:txBody>
        </p:sp>
        <p:sp>
          <p:nvSpPr>
            <p:cNvPr id="57" name="Freeform 13">
              <a:extLst>
                <a:ext uri="{FF2B5EF4-FFF2-40B4-BE49-F238E27FC236}">
                  <a16:creationId xmlns:a16="http://schemas.microsoft.com/office/drawing/2014/main" id="{794362F6-8BA9-40F8-AFED-2F8A0ACAB50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554288" y="593725"/>
              <a:ext cx="182563" cy="287338"/>
            </a:xfrm>
            <a:custGeom>
              <a:avLst/>
              <a:gdLst>
                <a:gd name="T0" fmla="*/ 0 w 113"/>
                <a:gd name="T1" fmla="*/ 179 h 179"/>
                <a:gd name="T2" fmla="*/ 0 w 113"/>
                <a:gd name="T3" fmla="*/ 3 h 179"/>
                <a:gd name="T4" fmla="*/ 43 w 113"/>
                <a:gd name="T5" fmla="*/ 3 h 179"/>
                <a:gd name="T6" fmla="*/ 45 w 113"/>
                <a:gd name="T7" fmla="*/ 19 h 179"/>
                <a:gd name="T8" fmla="*/ 65 w 113"/>
                <a:gd name="T9" fmla="*/ 4 h 179"/>
                <a:gd name="T10" fmla="*/ 86 w 113"/>
                <a:gd name="T11" fmla="*/ 0 h 179"/>
                <a:gd name="T12" fmla="*/ 99 w 113"/>
                <a:gd name="T13" fmla="*/ 1 h 179"/>
                <a:gd name="T14" fmla="*/ 113 w 113"/>
                <a:gd name="T15" fmla="*/ 5 h 179"/>
                <a:gd name="T16" fmla="*/ 105 w 113"/>
                <a:gd name="T17" fmla="*/ 46 h 179"/>
                <a:gd name="T18" fmla="*/ 91 w 113"/>
                <a:gd name="T19" fmla="*/ 42 h 179"/>
                <a:gd name="T20" fmla="*/ 79 w 113"/>
                <a:gd name="T21" fmla="*/ 40 h 179"/>
                <a:gd name="T22" fmla="*/ 60 w 113"/>
                <a:gd name="T23" fmla="*/ 45 h 179"/>
                <a:gd name="T24" fmla="*/ 47 w 113"/>
                <a:gd name="T25" fmla="*/ 56 h 179"/>
                <a:gd name="T26" fmla="*/ 47 w 113"/>
                <a:gd name="T27" fmla="*/ 179 h 179"/>
                <a:gd name="T28" fmla="*/ 0 w 113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3" h="179">
                  <a:moveTo>
                    <a:pt x="0" y="179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43" y="3"/>
                    <a:pt x="43" y="3"/>
                    <a:pt x="43" y="3"/>
                  </a:cubicBezTo>
                  <a:cubicBezTo>
                    <a:pt x="45" y="19"/>
                    <a:pt x="45" y="19"/>
                    <a:pt x="45" y="19"/>
                  </a:cubicBezTo>
                  <a:cubicBezTo>
                    <a:pt x="52" y="12"/>
                    <a:pt x="58" y="7"/>
                    <a:pt x="65" y="4"/>
                  </a:cubicBezTo>
                  <a:cubicBezTo>
                    <a:pt x="72" y="1"/>
                    <a:pt x="79" y="0"/>
                    <a:pt x="86" y="0"/>
                  </a:cubicBezTo>
                  <a:cubicBezTo>
                    <a:pt x="90" y="0"/>
                    <a:pt x="94" y="0"/>
                    <a:pt x="99" y="1"/>
                  </a:cubicBezTo>
                  <a:cubicBezTo>
                    <a:pt x="104" y="2"/>
                    <a:pt x="108" y="4"/>
                    <a:pt x="113" y="5"/>
                  </a:cubicBezTo>
                  <a:cubicBezTo>
                    <a:pt x="105" y="46"/>
                    <a:pt x="105" y="46"/>
                    <a:pt x="105" y="46"/>
                  </a:cubicBezTo>
                  <a:cubicBezTo>
                    <a:pt x="100" y="44"/>
                    <a:pt x="95" y="43"/>
                    <a:pt x="91" y="42"/>
                  </a:cubicBezTo>
                  <a:cubicBezTo>
                    <a:pt x="87" y="41"/>
                    <a:pt x="83" y="40"/>
                    <a:pt x="79" y="40"/>
                  </a:cubicBezTo>
                  <a:cubicBezTo>
                    <a:pt x="72" y="40"/>
                    <a:pt x="66" y="42"/>
                    <a:pt x="60" y="45"/>
                  </a:cubicBezTo>
                  <a:cubicBezTo>
                    <a:pt x="55" y="48"/>
                    <a:pt x="51" y="52"/>
                    <a:pt x="47" y="56"/>
                  </a:cubicBezTo>
                  <a:cubicBezTo>
                    <a:pt x="47" y="179"/>
                    <a:pt x="47" y="179"/>
                    <a:pt x="47" y="179"/>
                  </a:cubicBezTo>
                  <a:lnTo>
                    <a:pt x="0" y="17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588"/>
            </a:p>
          </p:txBody>
        </p:sp>
        <p:sp>
          <p:nvSpPr>
            <p:cNvPr id="58" name="Freeform 14">
              <a:extLst>
                <a:ext uri="{FF2B5EF4-FFF2-40B4-BE49-F238E27FC236}">
                  <a16:creationId xmlns:a16="http://schemas.microsoft.com/office/drawing/2014/main" id="{EA64CC71-2FD2-4AE6-91F0-5CE4608B949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85838" y="976313"/>
              <a:ext cx="282575" cy="385763"/>
            </a:xfrm>
            <a:custGeom>
              <a:avLst/>
              <a:gdLst>
                <a:gd name="T0" fmla="*/ 0 w 178"/>
                <a:gd name="T1" fmla="*/ 243 h 243"/>
                <a:gd name="T2" fmla="*/ 0 w 178"/>
                <a:gd name="T3" fmla="*/ 0 h 243"/>
                <a:gd name="T4" fmla="*/ 170 w 178"/>
                <a:gd name="T5" fmla="*/ 0 h 243"/>
                <a:gd name="T6" fmla="*/ 170 w 178"/>
                <a:gd name="T7" fmla="*/ 44 h 243"/>
                <a:gd name="T8" fmla="*/ 51 w 178"/>
                <a:gd name="T9" fmla="*/ 44 h 243"/>
                <a:gd name="T10" fmla="*/ 51 w 178"/>
                <a:gd name="T11" fmla="*/ 100 h 243"/>
                <a:gd name="T12" fmla="*/ 150 w 178"/>
                <a:gd name="T13" fmla="*/ 100 h 243"/>
                <a:gd name="T14" fmla="*/ 150 w 178"/>
                <a:gd name="T15" fmla="*/ 144 h 243"/>
                <a:gd name="T16" fmla="*/ 51 w 178"/>
                <a:gd name="T17" fmla="*/ 144 h 243"/>
                <a:gd name="T18" fmla="*/ 51 w 178"/>
                <a:gd name="T19" fmla="*/ 199 h 243"/>
                <a:gd name="T20" fmla="*/ 178 w 178"/>
                <a:gd name="T21" fmla="*/ 199 h 243"/>
                <a:gd name="T22" fmla="*/ 178 w 178"/>
                <a:gd name="T23" fmla="*/ 243 h 243"/>
                <a:gd name="T24" fmla="*/ 0 w 178"/>
                <a:gd name="T25" fmla="*/ 243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8" h="243">
                  <a:moveTo>
                    <a:pt x="0" y="243"/>
                  </a:moveTo>
                  <a:lnTo>
                    <a:pt x="0" y="0"/>
                  </a:lnTo>
                  <a:lnTo>
                    <a:pt x="170" y="0"/>
                  </a:lnTo>
                  <a:lnTo>
                    <a:pt x="170" y="44"/>
                  </a:lnTo>
                  <a:lnTo>
                    <a:pt x="51" y="44"/>
                  </a:lnTo>
                  <a:lnTo>
                    <a:pt x="51" y="100"/>
                  </a:lnTo>
                  <a:lnTo>
                    <a:pt x="150" y="100"/>
                  </a:lnTo>
                  <a:lnTo>
                    <a:pt x="150" y="144"/>
                  </a:lnTo>
                  <a:lnTo>
                    <a:pt x="51" y="144"/>
                  </a:lnTo>
                  <a:lnTo>
                    <a:pt x="51" y="199"/>
                  </a:lnTo>
                  <a:lnTo>
                    <a:pt x="178" y="199"/>
                  </a:lnTo>
                  <a:lnTo>
                    <a:pt x="178" y="243"/>
                  </a:lnTo>
                  <a:lnTo>
                    <a:pt x="0" y="24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588"/>
            </a:p>
          </p:txBody>
        </p:sp>
        <p:sp>
          <p:nvSpPr>
            <p:cNvPr id="59" name="Freeform 15">
              <a:extLst>
                <a:ext uri="{FF2B5EF4-FFF2-40B4-BE49-F238E27FC236}">
                  <a16:creationId xmlns:a16="http://schemas.microsoft.com/office/drawing/2014/main" id="{69766CDB-A8A2-4ADD-8C5D-6542A38DAD8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317625" y="1076325"/>
              <a:ext cx="266700" cy="285750"/>
            </a:xfrm>
            <a:custGeom>
              <a:avLst/>
              <a:gdLst>
                <a:gd name="T0" fmla="*/ 0 w 165"/>
                <a:gd name="T1" fmla="*/ 179 h 179"/>
                <a:gd name="T2" fmla="*/ 0 w 165"/>
                <a:gd name="T3" fmla="*/ 4 h 179"/>
                <a:gd name="T4" fmla="*/ 43 w 165"/>
                <a:gd name="T5" fmla="*/ 4 h 179"/>
                <a:gd name="T6" fmla="*/ 45 w 165"/>
                <a:gd name="T7" fmla="*/ 18 h 179"/>
                <a:gd name="T8" fmla="*/ 70 w 165"/>
                <a:gd name="T9" fmla="*/ 4 h 179"/>
                <a:gd name="T10" fmla="*/ 99 w 165"/>
                <a:gd name="T11" fmla="*/ 0 h 179"/>
                <a:gd name="T12" fmla="*/ 125 w 165"/>
                <a:gd name="T13" fmla="*/ 4 h 179"/>
                <a:gd name="T14" fmla="*/ 146 w 165"/>
                <a:gd name="T15" fmla="*/ 17 h 179"/>
                <a:gd name="T16" fmla="*/ 160 w 165"/>
                <a:gd name="T17" fmla="*/ 41 h 179"/>
                <a:gd name="T18" fmla="*/ 165 w 165"/>
                <a:gd name="T19" fmla="*/ 76 h 179"/>
                <a:gd name="T20" fmla="*/ 165 w 165"/>
                <a:gd name="T21" fmla="*/ 179 h 179"/>
                <a:gd name="T22" fmla="*/ 117 w 165"/>
                <a:gd name="T23" fmla="*/ 179 h 179"/>
                <a:gd name="T24" fmla="*/ 117 w 165"/>
                <a:gd name="T25" fmla="*/ 79 h 179"/>
                <a:gd name="T26" fmla="*/ 109 w 165"/>
                <a:gd name="T27" fmla="*/ 48 h 179"/>
                <a:gd name="T28" fmla="*/ 84 w 165"/>
                <a:gd name="T29" fmla="*/ 37 h 179"/>
                <a:gd name="T30" fmla="*/ 64 w 165"/>
                <a:gd name="T31" fmla="*/ 43 h 179"/>
                <a:gd name="T32" fmla="*/ 47 w 165"/>
                <a:gd name="T33" fmla="*/ 55 h 179"/>
                <a:gd name="T34" fmla="*/ 47 w 165"/>
                <a:gd name="T35" fmla="*/ 179 h 179"/>
                <a:gd name="T36" fmla="*/ 0 w 165"/>
                <a:gd name="T37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5" h="179">
                  <a:moveTo>
                    <a:pt x="0" y="179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43" y="4"/>
                    <a:pt x="43" y="4"/>
                    <a:pt x="43" y="4"/>
                  </a:cubicBezTo>
                  <a:cubicBezTo>
                    <a:pt x="45" y="18"/>
                    <a:pt x="45" y="18"/>
                    <a:pt x="45" y="18"/>
                  </a:cubicBezTo>
                  <a:cubicBezTo>
                    <a:pt x="53" y="12"/>
                    <a:pt x="61" y="7"/>
                    <a:pt x="70" y="4"/>
                  </a:cubicBezTo>
                  <a:cubicBezTo>
                    <a:pt x="80" y="1"/>
                    <a:pt x="89" y="0"/>
                    <a:pt x="99" y="0"/>
                  </a:cubicBezTo>
                  <a:cubicBezTo>
                    <a:pt x="108" y="0"/>
                    <a:pt x="117" y="1"/>
                    <a:pt x="125" y="4"/>
                  </a:cubicBezTo>
                  <a:cubicBezTo>
                    <a:pt x="134" y="7"/>
                    <a:pt x="141" y="11"/>
                    <a:pt x="146" y="17"/>
                  </a:cubicBezTo>
                  <a:cubicBezTo>
                    <a:pt x="152" y="23"/>
                    <a:pt x="157" y="31"/>
                    <a:pt x="160" y="41"/>
                  </a:cubicBezTo>
                  <a:cubicBezTo>
                    <a:pt x="163" y="50"/>
                    <a:pt x="165" y="62"/>
                    <a:pt x="165" y="76"/>
                  </a:cubicBezTo>
                  <a:cubicBezTo>
                    <a:pt x="165" y="179"/>
                    <a:pt x="165" y="179"/>
                    <a:pt x="165" y="179"/>
                  </a:cubicBezTo>
                  <a:cubicBezTo>
                    <a:pt x="117" y="179"/>
                    <a:pt x="117" y="179"/>
                    <a:pt x="117" y="179"/>
                  </a:cubicBezTo>
                  <a:cubicBezTo>
                    <a:pt x="117" y="79"/>
                    <a:pt x="117" y="79"/>
                    <a:pt x="117" y="79"/>
                  </a:cubicBezTo>
                  <a:cubicBezTo>
                    <a:pt x="117" y="66"/>
                    <a:pt x="114" y="56"/>
                    <a:pt x="109" y="48"/>
                  </a:cubicBezTo>
                  <a:cubicBezTo>
                    <a:pt x="103" y="41"/>
                    <a:pt x="95" y="37"/>
                    <a:pt x="84" y="37"/>
                  </a:cubicBezTo>
                  <a:cubicBezTo>
                    <a:pt x="77" y="37"/>
                    <a:pt x="70" y="39"/>
                    <a:pt x="64" y="43"/>
                  </a:cubicBezTo>
                  <a:cubicBezTo>
                    <a:pt x="57" y="47"/>
                    <a:pt x="52" y="51"/>
                    <a:pt x="47" y="55"/>
                  </a:cubicBezTo>
                  <a:cubicBezTo>
                    <a:pt x="47" y="179"/>
                    <a:pt x="47" y="179"/>
                    <a:pt x="47" y="179"/>
                  </a:cubicBezTo>
                  <a:lnTo>
                    <a:pt x="0" y="17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588"/>
            </a:p>
          </p:txBody>
        </p:sp>
        <p:sp>
          <p:nvSpPr>
            <p:cNvPr id="60" name="Freeform 16">
              <a:extLst>
                <a:ext uri="{FF2B5EF4-FFF2-40B4-BE49-F238E27FC236}">
                  <a16:creationId xmlns:a16="http://schemas.microsoft.com/office/drawing/2014/main" id="{EF92C7FB-C039-46FA-AFEE-7BC9E89DA33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624013" y="1039813"/>
              <a:ext cx="288925" cy="439738"/>
            </a:xfrm>
            <a:custGeom>
              <a:avLst/>
              <a:gdLst>
                <a:gd name="T0" fmla="*/ 160 w 179"/>
                <a:gd name="T1" fmla="*/ 67 h 275"/>
                <a:gd name="T2" fmla="*/ 158 w 179"/>
                <a:gd name="T3" fmla="*/ 116 h 275"/>
                <a:gd name="T4" fmla="*/ 114 w 179"/>
                <a:gd name="T5" fmla="*/ 148 h 275"/>
                <a:gd name="T6" fmla="*/ 70 w 179"/>
                <a:gd name="T7" fmla="*/ 152 h 275"/>
                <a:gd name="T8" fmla="*/ 55 w 179"/>
                <a:gd name="T9" fmla="*/ 153 h 275"/>
                <a:gd name="T10" fmla="*/ 55 w 179"/>
                <a:gd name="T11" fmla="*/ 162 h 275"/>
                <a:gd name="T12" fmla="*/ 77 w 179"/>
                <a:gd name="T13" fmla="*/ 168 h 275"/>
                <a:gd name="T14" fmla="*/ 136 w 179"/>
                <a:gd name="T15" fmla="*/ 173 h 275"/>
                <a:gd name="T16" fmla="*/ 174 w 179"/>
                <a:gd name="T17" fmla="*/ 197 h 275"/>
                <a:gd name="T18" fmla="*/ 172 w 179"/>
                <a:gd name="T19" fmla="*/ 247 h 275"/>
                <a:gd name="T20" fmla="*/ 123 w 179"/>
                <a:gd name="T21" fmla="*/ 273 h 275"/>
                <a:gd name="T22" fmla="*/ 57 w 179"/>
                <a:gd name="T23" fmla="*/ 273 h 275"/>
                <a:gd name="T24" fmla="*/ 8 w 179"/>
                <a:gd name="T25" fmla="*/ 248 h 275"/>
                <a:gd name="T26" fmla="*/ 5 w 179"/>
                <a:gd name="T27" fmla="*/ 203 h 275"/>
                <a:gd name="T28" fmla="*/ 11 w 179"/>
                <a:gd name="T29" fmla="*/ 179 h 275"/>
                <a:gd name="T30" fmla="*/ 13 w 179"/>
                <a:gd name="T31" fmla="*/ 148 h 275"/>
                <a:gd name="T32" fmla="*/ 11 w 179"/>
                <a:gd name="T33" fmla="*/ 114 h 275"/>
                <a:gd name="T34" fmla="*/ 11 w 179"/>
                <a:gd name="T35" fmla="*/ 59 h 275"/>
                <a:gd name="T36" fmla="*/ 54 w 179"/>
                <a:gd name="T37" fmla="*/ 27 h 275"/>
                <a:gd name="T38" fmla="*/ 103 w 179"/>
                <a:gd name="T39" fmla="*/ 24 h 275"/>
                <a:gd name="T40" fmla="*/ 149 w 179"/>
                <a:gd name="T41" fmla="*/ 0 h 275"/>
                <a:gd name="T42" fmla="*/ 150 w 179"/>
                <a:gd name="T43" fmla="*/ 49 h 275"/>
                <a:gd name="T44" fmla="*/ 52 w 179"/>
                <a:gd name="T45" fmla="*/ 203 h 275"/>
                <a:gd name="T46" fmla="*/ 42 w 179"/>
                <a:gd name="T47" fmla="*/ 219 h 275"/>
                <a:gd name="T48" fmla="*/ 125 w 179"/>
                <a:gd name="T49" fmla="*/ 237 h 275"/>
                <a:gd name="T50" fmla="*/ 136 w 179"/>
                <a:gd name="T51" fmla="*/ 217 h 275"/>
                <a:gd name="T52" fmla="*/ 111 w 179"/>
                <a:gd name="T53" fmla="*/ 208 h 275"/>
                <a:gd name="T54" fmla="*/ 67 w 179"/>
                <a:gd name="T55" fmla="*/ 205 h 275"/>
                <a:gd name="T56" fmla="*/ 59 w 179"/>
                <a:gd name="T57" fmla="*/ 110 h 275"/>
                <a:gd name="T58" fmla="*/ 109 w 179"/>
                <a:gd name="T59" fmla="*/ 110 h 275"/>
                <a:gd name="T60" fmla="*/ 109 w 179"/>
                <a:gd name="T61" fmla="*/ 66 h 275"/>
                <a:gd name="T62" fmla="*/ 59 w 179"/>
                <a:gd name="T63" fmla="*/ 66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79" h="275">
                  <a:moveTo>
                    <a:pt x="150" y="49"/>
                  </a:moveTo>
                  <a:cubicBezTo>
                    <a:pt x="154" y="54"/>
                    <a:pt x="158" y="60"/>
                    <a:pt x="160" y="67"/>
                  </a:cubicBezTo>
                  <a:cubicBezTo>
                    <a:pt x="163" y="74"/>
                    <a:pt x="164" y="81"/>
                    <a:pt x="164" y="88"/>
                  </a:cubicBezTo>
                  <a:cubicBezTo>
                    <a:pt x="164" y="99"/>
                    <a:pt x="162" y="108"/>
                    <a:pt x="158" y="116"/>
                  </a:cubicBezTo>
                  <a:cubicBezTo>
                    <a:pt x="153" y="124"/>
                    <a:pt x="147" y="131"/>
                    <a:pt x="140" y="136"/>
                  </a:cubicBezTo>
                  <a:cubicBezTo>
                    <a:pt x="132" y="142"/>
                    <a:pt x="123" y="146"/>
                    <a:pt x="114" y="148"/>
                  </a:cubicBezTo>
                  <a:cubicBezTo>
                    <a:pt x="104" y="151"/>
                    <a:pt x="94" y="152"/>
                    <a:pt x="84" y="152"/>
                  </a:cubicBezTo>
                  <a:cubicBezTo>
                    <a:pt x="79" y="152"/>
                    <a:pt x="75" y="152"/>
                    <a:pt x="70" y="152"/>
                  </a:cubicBezTo>
                  <a:cubicBezTo>
                    <a:pt x="66" y="151"/>
                    <a:pt x="62" y="150"/>
                    <a:pt x="59" y="150"/>
                  </a:cubicBezTo>
                  <a:cubicBezTo>
                    <a:pt x="58" y="150"/>
                    <a:pt x="56" y="152"/>
                    <a:pt x="55" y="153"/>
                  </a:cubicBezTo>
                  <a:cubicBezTo>
                    <a:pt x="54" y="155"/>
                    <a:pt x="53" y="156"/>
                    <a:pt x="53" y="158"/>
                  </a:cubicBezTo>
                  <a:cubicBezTo>
                    <a:pt x="53" y="160"/>
                    <a:pt x="54" y="161"/>
                    <a:pt x="55" y="162"/>
                  </a:cubicBezTo>
                  <a:cubicBezTo>
                    <a:pt x="56" y="164"/>
                    <a:pt x="59" y="165"/>
                    <a:pt x="62" y="166"/>
                  </a:cubicBezTo>
                  <a:cubicBezTo>
                    <a:pt x="66" y="167"/>
                    <a:pt x="71" y="167"/>
                    <a:pt x="77" y="168"/>
                  </a:cubicBezTo>
                  <a:cubicBezTo>
                    <a:pt x="83" y="169"/>
                    <a:pt x="92" y="169"/>
                    <a:pt x="102" y="170"/>
                  </a:cubicBezTo>
                  <a:cubicBezTo>
                    <a:pt x="115" y="170"/>
                    <a:pt x="126" y="171"/>
                    <a:pt x="136" y="173"/>
                  </a:cubicBezTo>
                  <a:cubicBezTo>
                    <a:pt x="145" y="175"/>
                    <a:pt x="153" y="178"/>
                    <a:pt x="160" y="182"/>
                  </a:cubicBezTo>
                  <a:cubicBezTo>
                    <a:pt x="166" y="186"/>
                    <a:pt x="171" y="191"/>
                    <a:pt x="174" y="197"/>
                  </a:cubicBezTo>
                  <a:cubicBezTo>
                    <a:pt x="178" y="204"/>
                    <a:pt x="179" y="212"/>
                    <a:pt x="179" y="221"/>
                  </a:cubicBezTo>
                  <a:cubicBezTo>
                    <a:pt x="179" y="232"/>
                    <a:pt x="177" y="240"/>
                    <a:pt x="172" y="247"/>
                  </a:cubicBezTo>
                  <a:cubicBezTo>
                    <a:pt x="166" y="254"/>
                    <a:pt x="160" y="260"/>
                    <a:pt x="152" y="264"/>
                  </a:cubicBezTo>
                  <a:cubicBezTo>
                    <a:pt x="143" y="268"/>
                    <a:pt x="134" y="271"/>
                    <a:pt x="123" y="273"/>
                  </a:cubicBezTo>
                  <a:cubicBezTo>
                    <a:pt x="112" y="275"/>
                    <a:pt x="101" y="275"/>
                    <a:pt x="90" y="275"/>
                  </a:cubicBezTo>
                  <a:cubicBezTo>
                    <a:pt x="79" y="275"/>
                    <a:pt x="68" y="275"/>
                    <a:pt x="57" y="273"/>
                  </a:cubicBezTo>
                  <a:cubicBezTo>
                    <a:pt x="46" y="271"/>
                    <a:pt x="37" y="268"/>
                    <a:pt x="28" y="264"/>
                  </a:cubicBezTo>
                  <a:cubicBezTo>
                    <a:pt x="20" y="260"/>
                    <a:pt x="13" y="255"/>
                    <a:pt x="8" y="248"/>
                  </a:cubicBezTo>
                  <a:cubicBezTo>
                    <a:pt x="2" y="242"/>
                    <a:pt x="0" y="233"/>
                    <a:pt x="0" y="223"/>
                  </a:cubicBezTo>
                  <a:cubicBezTo>
                    <a:pt x="0" y="215"/>
                    <a:pt x="2" y="208"/>
                    <a:pt x="5" y="203"/>
                  </a:cubicBezTo>
                  <a:cubicBezTo>
                    <a:pt x="9" y="197"/>
                    <a:pt x="14" y="193"/>
                    <a:pt x="20" y="190"/>
                  </a:cubicBezTo>
                  <a:cubicBezTo>
                    <a:pt x="17" y="187"/>
                    <a:pt x="14" y="183"/>
                    <a:pt x="11" y="179"/>
                  </a:cubicBezTo>
                  <a:cubicBezTo>
                    <a:pt x="9" y="175"/>
                    <a:pt x="8" y="170"/>
                    <a:pt x="8" y="164"/>
                  </a:cubicBezTo>
                  <a:cubicBezTo>
                    <a:pt x="8" y="158"/>
                    <a:pt x="9" y="153"/>
                    <a:pt x="13" y="148"/>
                  </a:cubicBezTo>
                  <a:cubicBezTo>
                    <a:pt x="17" y="143"/>
                    <a:pt x="21" y="138"/>
                    <a:pt x="28" y="135"/>
                  </a:cubicBezTo>
                  <a:cubicBezTo>
                    <a:pt x="20" y="129"/>
                    <a:pt x="15" y="123"/>
                    <a:pt x="11" y="114"/>
                  </a:cubicBezTo>
                  <a:cubicBezTo>
                    <a:pt x="6" y="106"/>
                    <a:pt x="4" y="97"/>
                    <a:pt x="4" y="88"/>
                  </a:cubicBezTo>
                  <a:cubicBezTo>
                    <a:pt x="4" y="77"/>
                    <a:pt x="6" y="67"/>
                    <a:pt x="11" y="59"/>
                  </a:cubicBezTo>
                  <a:cubicBezTo>
                    <a:pt x="15" y="51"/>
                    <a:pt x="21" y="44"/>
                    <a:pt x="29" y="39"/>
                  </a:cubicBezTo>
                  <a:cubicBezTo>
                    <a:pt x="36" y="33"/>
                    <a:pt x="45" y="29"/>
                    <a:pt x="54" y="27"/>
                  </a:cubicBezTo>
                  <a:cubicBezTo>
                    <a:pt x="64" y="24"/>
                    <a:pt x="74" y="23"/>
                    <a:pt x="84" y="23"/>
                  </a:cubicBezTo>
                  <a:cubicBezTo>
                    <a:pt x="91" y="23"/>
                    <a:pt x="97" y="23"/>
                    <a:pt x="103" y="24"/>
                  </a:cubicBezTo>
                  <a:cubicBezTo>
                    <a:pt x="108" y="26"/>
                    <a:pt x="114" y="27"/>
                    <a:pt x="121" y="30"/>
                  </a:cubicBezTo>
                  <a:cubicBezTo>
                    <a:pt x="149" y="0"/>
                    <a:pt x="149" y="0"/>
                    <a:pt x="149" y="0"/>
                  </a:cubicBezTo>
                  <a:cubicBezTo>
                    <a:pt x="175" y="22"/>
                    <a:pt x="175" y="22"/>
                    <a:pt x="175" y="22"/>
                  </a:cubicBezTo>
                  <a:lnTo>
                    <a:pt x="150" y="49"/>
                  </a:lnTo>
                  <a:close/>
                  <a:moveTo>
                    <a:pt x="67" y="205"/>
                  </a:moveTo>
                  <a:cubicBezTo>
                    <a:pt x="62" y="204"/>
                    <a:pt x="57" y="203"/>
                    <a:pt x="52" y="203"/>
                  </a:cubicBezTo>
                  <a:cubicBezTo>
                    <a:pt x="50" y="204"/>
                    <a:pt x="48" y="206"/>
                    <a:pt x="45" y="209"/>
                  </a:cubicBezTo>
                  <a:cubicBezTo>
                    <a:pt x="43" y="212"/>
                    <a:pt x="42" y="215"/>
                    <a:pt x="42" y="219"/>
                  </a:cubicBezTo>
                  <a:cubicBezTo>
                    <a:pt x="42" y="234"/>
                    <a:pt x="58" y="242"/>
                    <a:pt x="91" y="242"/>
                  </a:cubicBezTo>
                  <a:cubicBezTo>
                    <a:pt x="106" y="242"/>
                    <a:pt x="117" y="240"/>
                    <a:pt x="125" y="237"/>
                  </a:cubicBezTo>
                  <a:cubicBezTo>
                    <a:pt x="134" y="234"/>
                    <a:pt x="138" y="230"/>
                    <a:pt x="138" y="225"/>
                  </a:cubicBezTo>
                  <a:cubicBezTo>
                    <a:pt x="138" y="221"/>
                    <a:pt x="137" y="219"/>
                    <a:pt x="136" y="217"/>
                  </a:cubicBezTo>
                  <a:cubicBezTo>
                    <a:pt x="135" y="214"/>
                    <a:pt x="132" y="213"/>
                    <a:pt x="128" y="211"/>
                  </a:cubicBezTo>
                  <a:cubicBezTo>
                    <a:pt x="124" y="210"/>
                    <a:pt x="118" y="208"/>
                    <a:pt x="111" y="208"/>
                  </a:cubicBezTo>
                  <a:cubicBezTo>
                    <a:pt x="104" y="207"/>
                    <a:pt x="94" y="206"/>
                    <a:pt x="82" y="206"/>
                  </a:cubicBezTo>
                  <a:cubicBezTo>
                    <a:pt x="77" y="206"/>
                    <a:pt x="72" y="205"/>
                    <a:pt x="67" y="205"/>
                  </a:cubicBezTo>
                  <a:close/>
                  <a:moveTo>
                    <a:pt x="49" y="88"/>
                  </a:moveTo>
                  <a:cubicBezTo>
                    <a:pt x="49" y="98"/>
                    <a:pt x="53" y="105"/>
                    <a:pt x="59" y="110"/>
                  </a:cubicBezTo>
                  <a:cubicBezTo>
                    <a:pt x="65" y="115"/>
                    <a:pt x="74" y="117"/>
                    <a:pt x="84" y="117"/>
                  </a:cubicBezTo>
                  <a:cubicBezTo>
                    <a:pt x="94" y="117"/>
                    <a:pt x="103" y="115"/>
                    <a:pt x="109" y="110"/>
                  </a:cubicBezTo>
                  <a:cubicBezTo>
                    <a:pt x="116" y="105"/>
                    <a:pt x="119" y="98"/>
                    <a:pt x="119" y="88"/>
                  </a:cubicBezTo>
                  <a:cubicBezTo>
                    <a:pt x="119" y="79"/>
                    <a:pt x="116" y="72"/>
                    <a:pt x="109" y="66"/>
                  </a:cubicBezTo>
                  <a:cubicBezTo>
                    <a:pt x="103" y="61"/>
                    <a:pt x="94" y="58"/>
                    <a:pt x="84" y="58"/>
                  </a:cubicBezTo>
                  <a:cubicBezTo>
                    <a:pt x="74" y="58"/>
                    <a:pt x="65" y="61"/>
                    <a:pt x="59" y="66"/>
                  </a:cubicBezTo>
                  <a:cubicBezTo>
                    <a:pt x="53" y="72"/>
                    <a:pt x="49" y="79"/>
                    <a:pt x="49" y="8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588"/>
            </a:p>
          </p:txBody>
        </p:sp>
        <p:sp>
          <p:nvSpPr>
            <p:cNvPr id="61" name="Rectangle 17">
              <a:extLst>
                <a:ext uri="{FF2B5EF4-FFF2-40B4-BE49-F238E27FC236}">
                  <a16:creationId xmlns:a16="http://schemas.microsoft.com/office/drawing/2014/main" id="{24A59296-4373-4162-9212-0AFFA84B367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46275" y="976313"/>
              <a:ext cx="77788" cy="3857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588"/>
            </a:p>
          </p:txBody>
        </p:sp>
        <p:sp>
          <p:nvSpPr>
            <p:cNvPr id="62" name="Freeform 18">
              <a:extLst>
                <a:ext uri="{FF2B5EF4-FFF2-40B4-BE49-F238E27FC236}">
                  <a16:creationId xmlns:a16="http://schemas.microsoft.com/office/drawing/2014/main" id="{BFB7E324-2EFD-4CE2-AF3F-4041633C36E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062163" y="969963"/>
              <a:ext cx="92075" cy="392113"/>
            </a:xfrm>
            <a:custGeom>
              <a:avLst/>
              <a:gdLst>
                <a:gd name="T0" fmla="*/ 29 w 57"/>
                <a:gd name="T1" fmla="*/ 51 h 246"/>
                <a:gd name="T2" fmla="*/ 7 w 57"/>
                <a:gd name="T3" fmla="*/ 43 h 246"/>
                <a:gd name="T4" fmla="*/ 0 w 57"/>
                <a:gd name="T5" fmla="*/ 25 h 246"/>
                <a:gd name="T6" fmla="*/ 7 w 57"/>
                <a:gd name="T7" fmla="*/ 8 h 246"/>
                <a:gd name="T8" fmla="*/ 29 w 57"/>
                <a:gd name="T9" fmla="*/ 0 h 246"/>
                <a:gd name="T10" fmla="*/ 50 w 57"/>
                <a:gd name="T11" fmla="*/ 8 h 246"/>
                <a:gd name="T12" fmla="*/ 57 w 57"/>
                <a:gd name="T13" fmla="*/ 25 h 246"/>
                <a:gd name="T14" fmla="*/ 50 w 57"/>
                <a:gd name="T15" fmla="*/ 43 h 246"/>
                <a:gd name="T16" fmla="*/ 29 w 57"/>
                <a:gd name="T17" fmla="*/ 51 h 246"/>
                <a:gd name="T18" fmla="*/ 5 w 57"/>
                <a:gd name="T19" fmla="*/ 246 h 246"/>
                <a:gd name="T20" fmla="*/ 5 w 57"/>
                <a:gd name="T21" fmla="*/ 71 h 246"/>
                <a:gd name="T22" fmla="*/ 52 w 57"/>
                <a:gd name="T23" fmla="*/ 71 h 246"/>
                <a:gd name="T24" fmla="*/ 52 w 57"/>
                <a:gd name="T25" fmla="*/ 246 h 246"/>
                <a:gd name="T26" fmla="*/ 5 w 57"/>
                <a:gd name="T27" fmla="*/ 246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7" h="246">
                  <a:moveTo>
                    <a:pt x="29" y="51"/>
                  </a:moveTo>
                  <a:cubicBezTo>
                    <a:pt x="19" y="51"/>
                    <a:pt x="12" y="48"/>
                    <a:pt x="7" y="43"/>
                  </a:cubicBezTo>
                  <a:cubicBezTo>
                    <a:pt x="3" y="38"/>
                    <a:pt x="0" y="32"/>
                    <a:pt x="0" y="25"/>
                  </a:cubicBezTo>
                  <a:cubicBezTo>
                    <a:pt x="0" y="19"/>
                    <a:pt x="3" y="13"/>
                    <a:pt x="7" y="8"/>
                  </a:cubicBezTo>
                  <a:cubicBezTo>
                    <a:pt x="12" y="2"/>
                    <a:pt x="19" y="0"/>
                    <a:pt x="29" y="0"/>
                  </a:cubicBezTo>
                  <a:cubicBezTo>
                    <a:pt x="38" y="0"/>
                    <a:pt x="45" y="2"/>
                    <a:pt x="50" y="8"/>
                  </a:cubicBezTo>
                  <a:cubicBezTo>
                    <a:pt x="55" y="13"/>
                    <a:pt x="57" y="19"/>
                    <a:pt x="57" y="25"/>
                  </a:cubicBezTo>
                  <a:cubicBezTo>
                    <a:pt x="57" y="32"/>
                    <a:pt x="55" y="38"/>
                    <a:pt x="50" y="43"/>
                  </a:cubicBezTo>
                  <a:cubicBezTo>
                    <a:pt x="45" y="48"/>
                    <a:pt x="38" y="51"/>
                    <a:pt x="29" y="51"/>
                  </a:cubicBezTo>
                  <a:close/>
                  <a:moveTo>
                    <a:pt x="5" y="246"/>
                  </a:moveTo>
                  <a:cubicBezTo>
                    <a:pt x="5" y="71"/>
                    <a:pt x="5" y="71"/>
                    <a:pt x="5" y="71"/>
                  </a:cubicBezTo>
                  <a:cubicBezTo>
                    <a:pt x="52" y="71"/>
                    <a:pt x="52" y="71"/>
                    <a:pt x="52" y="71"/>
                  </a:cubicBezTo>
                  <a:cubicBezTo>
                    <a:pt x="52" y="246"/>
                    <a:pt x="52" y="246"/>
                    <a:pt x="52" y="246"/>
                  </a:cubicBezTo>
                  <a:lnTo>
                    <a:pt x="5" y="24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588"/>
            </a:p>
          </p:txBody>
        </p:sp>
        <p:sp>
          <p:nvSpPr>
            <p:cNvPr id="63" name="Freeform 19">
              <a:extLst>
                <a:ext uri="{FF2B5EF4-FFF2-40B4-BE49-F238E27FC236}">
                  <a16:creationId xmlns:a16="http://schemas.microsoft.com/office/drawing/2014/main" id="{77027EE7-CC64-425E-9A27-98F3E663E49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182813" y="1076325"/>
              <a:ext cx="250825" cy="293688"/>
            </a:xfrm>
            <a:custGeom>
              <a:avLst/>
              <a:gdLst>
                <a:gd name="T0" fmla="*/ 35 w 156"/>
                <a:gd name="T1" fmla="*/ 120 h 183"/>
                <a:gd name="T2" fmla="*/ 52 w 156"/>
                <a:gd name="T3" fmla="*/ 140 h 183"/>
                <a:gd name="T4" fmla="*/ 80 w 156"/>
                <a:gd name="T5" fmla="*/ 148 h 183"/>
                <a:gd name="T6" fmla="*/ 103 w 156"/>
                <a:gd name="T7" fmla="*/ 143 h 183"/>
                <a:gd name="T8" fmla="*/ 111 w 156"/>
                <a:gd name="T9" fmla="*/ 131 h 183"/>
                <a:gd name="T10" fmla="*/ 102 w 156"/>
                <a:gd name="T11" fmla="*/ 117 h 183"/>
                <a:gd name="T12" fmla="*/ 70 w 156"/>
                <a:gd name="T13" fmla="*/ 107 h 183"/>
                <a:gd name="T14" fmla="*/ 45 w 156"/>
                <a:gd name="T15" fmla="*/ 100 h 183"/>
                <a:gd name="T16" fmla="*/ 25 w 156"/>
                <a:gd name="T17" fmla="*/ 89 h 183"/>
                <a:gd name="T18" fmla="*/ 13 w 156"/>
                <a:gd name="T19" fmla="*/ 74 h 183"/>
                <a:gd name="T20" fmla="*/ 9 w 156"/>
                <a:gd name="T21" fmla="*/ 52 h 183"/>
                <a:gd name="T22" fmla="*/ 28 w 156"/>
                <a:gd name="T23" fmla="*/ 14 h 183"/>
                <a:gd name="T24" fmla="*/ 81 w 156"/>
                <a:gd name="T25" fmla="*/ 0 h 183"/>
                <a:gd name="T26" fmla="*/ 128 w 156"/>
                <a:gd name="T27" fmla="*/ 9 h 183"/>
                <a:gd name="T28" fmla="*/ 155 w 156"/>
                <a:gd name="T29" fmla="*/ 33 h 183"/>
                <a:gd name="T30" fmla="*/ 121 w 156"/>
                <a:gd name="T31" fmla="*/ 56 h 183"/>
                <a:gd name="T32" fmla="*/ 105 w 156"/>
                <a:gd name="T33" fmla="*/ 41 h 183"/>
                <a:gd name="T34" fmla="*/ 81 w 156"/>
                <a:gd name="T35" fmla="*/ 35 h 183"/>
                <a:gd name="T36" fmla="*/ 60 w 156"/>
                <a:gd name="T37" fmla="*/ 40 h 183"/>
                <a:gd name="T38" fmla="*/ 54 w 156"/>
                <a:gd name="T39" fmla="*/ 52 h 183"/>
                <a:gd name="T40" fmla="*/ 61 w 156"/>
                <a:gd name="T41" fmla="*/ 64 h 183"/>
                <a:gd name="T42" fmla="*/ 88 w 156"/>
                <a:gd name="T43" fmla="*/ 71 h 183"/>
                <a:gd name="T44" fmla="*/ 116 w 156"/>
                <a:gd name="T45" fmla="*/ 79 h 183"/>
                <a:gd name="T46" fmla="*/ 138 w 156"/>
                <a:gd name="T47" fmla="*/ 90 h 183"/>
                <a:gd name="T48" fmla="*/ 151 w 156"/>
                <a:gd name="T49" fmla="*/ 106 h 183"/>
                <a:gd name="T50" fmla="*/ 156 w 156"/>
                <a:gd name="T51" fmla="*/ 128 h 183"/>
                <a:gd name="T52" fmla="*/ 150 w 156"/>
                <a:gd name="T53" fmla="*/ 153 h 183"/>
                <a:gd name="T54" fmla="*/ 134 w 156"/>
                <a:gd name="T55" fmla="*/ 170 h 183"/>
                <a:gd name="T56" fmla="*/ 110 w 156"/>
                <a:gd name="T57" fmla="*/ 180 h 183"/>
                <a:gd name="T58" fmla="*/ 80 w 156"/>
                <a:gd name="T59" fmla="*/ 183 h 183"/>
                <a:gd name="T60" fmla="*/ 30 w 156"/>
                <a:gd name="T61" fmla="*/ 172 h 183"/>
                <a:gd name="T62" fmla="*/ 0 w 156"/>
                <a:gd name="T63" fmla="*/ 142 h 183"/>
                <a:gd name="T64" fmla="*/ 35 w 156"/>
                <a:gd name="T65" fmla="*/ 120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6" h="183">
                  <a:moveTo>
                    <a:pt x="35" y="120"/>
                  </a:moveTo>
                  <a:cubicBezTo>
                    <a:pt x="39" y="128"/>
                    <a:pt x="45" y="135"/>
                    <a:pt x="52" y="140"/>
                  </a:cubicBezTo>
                  <a:cubicBezTo>
                    <a:pt x="60" y="145"/>
                    <a:pt x="69" y="148"/>
                    <a:pt x="80" y="148"/>
                  </a:cubicBezTo>
                  <a:cubicBezTo>
                    <a:pt x="90" y="148"/>
                    <a:pt x="98" y="146"/>
                    <a:pt x="103" y="143"/>
                  </a:cubicBezTo>
                  <a:cubicBezTo>
                    <a:pt x="108" y="140"/>
                    <a:pt x="111" y="136"/>
                    <a:pt x="111" y="131"/>
                  </a:cubicBezTo>
                  <a:cubicBezTo>
                    <a:pt x="111" y="125"/>
                    <a:pt x="108" y="121"/>
                    <a:pt x="102" y="117"/>
                  </a:cubicBezTo>
                  <a:cubicBezTo>
                    <a:pt x="97" y="113"/>
                    <a:pt x="86" y="110"/>
                    <a:pt x="70" y="107"/>
                  </a:cubicBezTo>
                  <a:cubicBezTo>
                    <a:pt x="61" y="105"/>
                    <a:pt x="52" y="103"/>
                    <a:pt x="45" y="100"/>
                  </a:cubicBezTo>
                  <a:cubicBezTo>
                    <a:pt x="37" y="97"/>
                    <a:pt x="31" y="94"/>
                    <a:pt x="25" y="89"/>
                  </a:cubicBezTo>
                  <a:cubicBezTo>
                    <a:pt x="20" y="85"/>
                    <a:pt x="16" y="80"/>
                    <a:pt x="13" y="74"/>
                  </a:cubicBezTo>
                  <a:cubicBezTo>
                    <a:pt x="10" y="68"/>
                    <a:pt x="9" y="60"/>
                    <a:pt x="9" y="52"/>
                  </a:cubicBezTo>
                  <a:cubicBezTo>
                    <a:pt x="9" y="36"/>
                    <a:pt x="15" y="24"/>
                    <a:pt x="28" y="14"/>
                  </a:cubicBezTo>
                  <a:cubicBezTo>
                    <a:pt x="41" y="4"/>
                    <a:pt x="59" y="0"/>
                    <a:pt x="81" y="0"/>
                  </a:cubicBezTo>
                  <a:cubicBezTo>
                    <a:pt x="101" y="0"/>
                    <a:pt x="116" y="3"/>
                    <a:pt x="128" y="9"/>
                  </a:cubicBezTo>
                  <a:cubicBezTo>
                    <a:pt x="140" y="16"/>
                    <a:pt x="149" y="24"/>
                    <a:pt x="155" y="33"/>
                  </a:cubicBezTo>
                  <a:cubicBezTo>
                    <a:pt x="121" y="56"/>
                    <a:pt x="121" y="56"/>
                    <a:pt x="121" y="56"/>
                  </a:cubicBezTo>
                  <a:cubicBezTo>
                    <a:pt x="117" y="50"/>
                    <a:pt x="111" y="45"/>
                    <a:pt x="105" y="41"/>
                  </a:cubicBezTo>
                  <a:cubicBezTo>
                    <a:pt x="98" y="37"/>
                    <a:pt x="90" y="35"/>
                    <a:pt x="81" y="35"/>
                  </a:cubicBezTo>
                  <a:cubicBezTo>
                    <a:pt x="70" y="35"/>
                    <a:pt x="63" y="37"/>
                    <a:pt x="60" y="40"/>
                  </a:cubicBezTo>
                  <a:cubicBezTo>
                    <a:pt x="56" y="43"/>
                    <a:pt x="54" y="47"/>
                    <a:pt x="54" y="52"/>
                  </a:cubicBezTo>
                  <a:cubicBezTo>
                    <a:pt x="54" y="57"/>
                    <a:pt x="56" y="61"/>
                    <a:pt x="61" y="64"/>
                  </a:cubicBezTo>
                  <a:cubicBezTo>
                    <a:pt x="66" y="66"/>
                    <a:pt x="75" y="69"/>
                    <a:pt x="88" y="71"/>
                  </a:cubicBezTo>
                  <a:cubicBezTo>
                    <a:pt x="99" y="73"/>
                    <a:pt x="108" y="76"/>
                    <a:pt x="116" y="79"/>
                  </a:cubicBezTo>
                  <a:cubicBezTo>
                    <a:pt x="125" y="82"/>
                    <a:pt x="132" y="86"/>
                    <a:pt x="138" y="90"/>
                  </a:cubicBezTo>
                  <a:cubicBezTo>
                    <a:pt x="144" y="95"/>
                    <a:pt x="148" y="100"/>
                    <a:pt x="151" y="106"/>
                  </a:cubicBezTo>
                  <a:cubicBezTo>
                    <a:pt x="154" y="113"/>
                    <a:pt x="156" y="120"/>
                    <a:pt x="156" y="128"/>
                  </a:cubicBezTo>
                  <a:cubicBezTo>
                    <a:pt x="156" y="138"/>
                    <a:pt x="154" y="146"/>
                    <a:pt x="150" y="153"/>
                  </a:cubicBezTo>
                  <a:cubicBezTo>
                    <a:pt x="146" y="160"/>
                    <a:pt x="141" y="166"/>
                    <a:pt x="134" y="170"/>
                  </a:cubicBezTo>
                  <a:cubicBezTo>
                    <a:pt x="127" y="175"/>
                    <a:pt x="119" y="178"/>
                    <a:pt x="110" y="180"/>
                  </a:cubicBezTo>
                  <a:cubicBezTo>
                    <a:pt x="101" y="182"/>
                    <a:pt x="91" y="183"/>
                    <a:pt x="80" y="183"/>
                  </a:cubicBezTo>
                  <a:cubicBezTo>
                    <a:pt x="59" y="183"/>
                    <a:pt x="42" y="179"/>
                    <a:pt x="30" y="172"/>
                  </a:cubicBezTo>
                  <a:cubicBezTo>
                    <a:pt x="17" y="164"/>
                    <a:pt x="7" y="154"/>
                    <a:pt x="0" y="142"/>
                  </a:cubicBezTo>
                  <a:lnTo>
                    <a:pt x="35" y="12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588"/>
            </a:p>
          </p:txBody>
        </p:sp>
        <p:sp>
          <p:nvSpPr>
            <p:cNvPr id="64" name="Freeform 20">
              <a:extLst>
                <a:ext uri="{FF2B5EF4-FFF2-40B4-BE49-F238E27FC236}">
                  <a16:creationId xmlns:a16="http://schemas.microsoft.com/office/drawing/2014/main" id="{5F6CE6D3-09AB-41A4-91CF-88B13EFCB0A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471738" y="976313"/>
              <a:ext cx="265113" cy="385763"/>
            </a:xfrm>
            <a:custGeom>
              <a:avLst/>
              <a:gdLst>
                <a:gd name="T0" fmla="*/ 0 w 164"/>
                <a:gd name="T1" fmla="*/ 242 h 242"/>
                <a:gd name="T2" fmla="*/ 0 w 164"/>
                <a:gd name="T3" fmla="*/ 0 h 242"/>
                <a:gd name="T4" fmla="*/ 48 w 164"/>
                <a:gd name="T5" fmla="*/ 0 h 242"/>
                <a:gd name="T6" fmla="*/ 48 w 164"/>
                <a:gd name="T7" fmla="*/ 79 h 242"/>
                <a:gd name="T8" fmla="*/ 69 w 164"/>
                <a:gd name="T9" fmla="*/ 67 h 242"/>
                <a:gd name="T10" fmla="*/ 98 w 164"/>
                <a:gd name="T11" fmla="*/ 63 h 242"/>
                <a:gd name="T12" fmla="*/ 129 w 164"/>
                <a:gd name="T13" fmla="*/ 68 h 242"/>
                <a:gd name="T14" fmla="*/ 149 w 164"/>
                <a:gd name="T15" fmla="*/ 83 h 242"/>
                <a:gd name="T16" fmla="*/ 161 w 164"/>
                <a:gd name="T17" fmla="*/ 107 h 242"/>
                <a:gd name="T18" fmla="*/ 164 w 164"/>
                <a:gd name="T19" fmla="*/ 138 h 242"/>
                <a:gd name="T20" fmla="*/ 164 w 164"/>
                <a:gd name="T21" fmla="*/ 242 h 242"/>
                <a:gd name="T22" fmla="*/ 117 w 164"/>
                <a:gd name="T23" fmla="*/ 242 h 242"/>
                <a:gd name="T24" fmla="*/ 117 w 164"/>
                <a:gd name="T25" fmla="*/ 142 h 242"/>
                <a:gd name="T26" fmla="*/ 108 w 164"/>
                <a:gd name="T27" fmla="*/ 110 h 242"/>
                <a:gd name="T28" fmla="*/ 87 w 164"/>
                <a:gd name="T29" fmla="*/ 100 h 242"/>
                <a:gd name="T30" fmla="*/ 65 w 164"/>
                <a:gd name="T31" fmla="*/ 106 h 242"/>
                <a:gd name="T32" fmla="*/ 48 w 164"/>
                <a:gd name="T33" fmla="*/ 118 h 242"/>
                <a:gd name="T34" fmla="*/ 48 w 164"/>
                <a:gd name="T35" fmla="*/ 242 h 242"/>
                <a:gd name="T36" fmla="*/ 0 w 164"/>
                <a:gd name="T37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4" h="242">
                  <a:moveTo>
                    <a:pt x="0" y="24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48" y="79"/>
                    <a:pt x="48" y="79"/>
                    <a:pt x="48" y="79"/>
                  </a:cubicBezTo>
                  <a:cubicBezTo>
                    <a:pt x="54" y="74"/>
                    <a:pt x="61" y="70"/>
                    <a:pt x="69" y="67"/>
                  </a:cubicBezTo>
                  <a:cubicBezTo>
                    <a:pt x="77" y="64"/>
                    <a:pt x="87" y="63"/>
                    <a:pt x="98" y="63"/>
                  </a:cubicBezTo>
                  <a:cubicBezTo>
                    <a:pt x="110" y="63"/>
                    <a:pt x="120" y="64"/>
                    <a:pt x="129" y="68"/>
                  </a:cubicBezTo>
                  <a:cubicBezTo>
                    <a:pt x="137" y="72"/>
                    <a:pt x="144" y="77"/>
                    <a:pt x="149" y="83"/>
                  </a:cubicBezTo>
                  <a:cubicBezTo>
                    <a:pt x="154" y="90"/>
                    <a:pt x="158" y="98"/>
                    <a:pt x="161" y="107"/>
                  </a:cubicBezTo>
                  <a:cubicBezTo>
                    <a:pt x="163" y="117"/>
                    <a:pt x="164" y="127"/>
                    <a:pt x="164" y="138"/>
                  </a:cubicBezTo>
                  <a:cubicBezTo>
                    <a:pt x="164" y="242"/>
                    <a:pt x="164" y="242"/>
                    <a:pt x="164" y="242"/>
                  </a:cubicBezTo>
                  <a:cubicBezTo>
                    <a:pt x="117" y="242"/>
                    <a:pt x="117" y="242"/>
                    <a:pt x="117" y="242"/>
                  </a:cubicBezTo>
                  <a:cubicBezTo>
                    <a:pt x="117" y="142"/>
                    <a:pt x="117" y="142"/>
                    <a:pt x="117" y="142"/>
                  </a:cubicBezTo>
                  <a:cubicBezTo>
                    <a:pt x="117" y="127"/>
                    <a:pt x="114" y="117"/>
                    <a:pt x="108" y="110"/>
                  </a:cubicBezTo>
                  <a:cubicBezTo>
                    <a:pt x="102" y="104"/>
                    <a:pt x="95" y="100"/>
                    <a:pt x="87" y="100"/>
                  </a:cubicBezTo>
                  <a:cubicBezTo>
                    <a:pt x="79" y="100"/>
                    <a:pt x="72" y="102"/>
                    <a:pt x="65" y="106"/>
                  </a:cubicBezTo>
                  <a:cubicBezTo>
                    <a:pt x="58" y="110"/>
                    <a:pt x="52" y="114"/>
                    <a:pt x="48" y="118"/>
                  </a:cubicBezTo>
                  <a:cubicBezTo>
                    <a:pt x="48" y="242"/>
                    <a:pt x="48" y="242"/>
                    <a:pt x="48" y="242"/>
                  </a:cubicBezTo>
                  <a:lnTo>
                    <a:pt x="0" y="24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588"/>
            </a:p>
          </p:txBody>
        </p:sp>
      </p:grpSp>
    </p:spTree>
    <p:extLst>
      <p:ext uri="{BB962C8B-B14F-4D97-AF65-F5344CB8AC3E}">
        <p14:creationId xmlns:p14="http://schemas.microsoft.com/office/powerpoint/2010/main" val="162497064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158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mall Text - Text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4380A-CBFA-4AB7-A65E-59F18461D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D3B2B-CB8B-4F0C-812A-53E8D49432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8090" y="1344706"/>
            <a:ext cx="3999635" cy="4474637"/>
          </a:xfrm>
        </p:spPr>
        <p:txBody>
          <a:bodyPr/>
          <a:lstStyle>
            <a:lvl1pPr marL="166416" indent="-166416">
              <a:buFont typeface="Wingdings" panose="05000000000000000000" pitchFamily="2" charset="2"/>
              <a:buChar char="§"/>
              <a:defRPr/>
            </a:lvl1pPr>
            <a:lvl5pPr marL="872529" indent="-125968">
              <a:buFont typeface="Arial" panose="020B0604020202020204" pitchFamily="34" charset="0"/>
              <a:buChar char="▫"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F210417-7E90-4EFF-BCFF-9CB9B93CFA4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C904B-F96C-4653-81EF-EE9BF9D0C2D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71696FD-EE40-4F4D-A427-8C34DFEC186B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4942899" y="1445559"/>
            <a:ext cx="3879273" cy="4740088"/>
          </a:xfrm>
          <a:solidFill>
            <a:schemeClr val="bg2">
              <a:lumMod val="40000"/>
              <a:lumOff val="60000"/>
            </a:schemeClr>
          </a:solidFill>
        </p:spPr>
        <p:txBody>
          <a:bodyPr/>
          <a:lstStyle>
            <a:lvl1pPr marL="0" indent="0">
              <a:buNone/>
              <a:defRPr/>
            </a:lvl1pPr>
            <a:lvl5pPr marL="872529" indent="-125968">
              <a:buFont typeface="Arial" panose="020B0604020202020204" pitchFamily="34" charset="0"/>
              <a:buChar char="▫"/>
              <a:defRPr/>
            </a:lvl5pPr>
          </a:lstStyle>
          <a:p>
            <a:pPr lvl="0"/>
            <a:r>
              <a:rPr lang="en-US" dirty="0"/>
              <a:t>Photo or Chart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76949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Tx/>
              <a:defRPr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901F624-EF7D-4C13-BC9C-04C70F8E92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37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5486400"/>
            <a:ext cx="7659687" cy="1168400"/>
          </a:xfrm>
        </p:spPr>
        <p:txBody>
          <a:bodyPr anchor="t"/>
          <a:lstStyle>
            <a:lvl1pPr algn="l">
              <a:defRPr sz="27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3852863"/>
            <a:ext cx="6135687" cy="1633538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901F624-EF7D-4C13-BC9C-04C70F8E92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411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buClrTx/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buClrTx/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1F624-EF7D-4C13-BC9C-04C70F8E9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254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1500" b="1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buClrTx/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1500" b="1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buClrTx/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901F624-EF7D-4C13-BC9C-04C70F8E92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11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901F624-EF7D-4C13-BC9C-04C70F8E92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65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901F624-EF7D-4C13-BC9C-04C70F8E92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506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165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901F624-EF7D-4C13-BC9C-04C70F8E92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>
            <a:lvl1pPr marL="257175" indent="-171450">
              <a:buClrTx/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01875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165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901F624-EF7D-4C13-BC9C-04C70F8E92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472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350">
                <a:solidFill>
                  <a:schemeClr val="tx1"/>
                </a:solidFill>
              </a:defRPr>
            </a:lvl1pPr>
          </a:lstStyle>
          <a:p>
            <a:fld id="{9901F624-EF7D-4C13-BC9C-04C70F8E92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1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2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436713"/>
            <a:ext cx="1239079" cy="421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596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l" defTabSz="685800" rtl="0" eaLnBrk="1" latinLnBrk="0" hangingPunct="1">
        <a:spcBef>
          <a:spcPct val="0"/>
        </a:spcBef>
        <a:buNone/>
        <a:defRPr sz="3450" kern="1200" cap="none" spc="-75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57175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indent="-171450" algn="l" defTabSz="6858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54380" indent="-171450" algn="l" defTabSz="6858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171450" algn="l" defTabSz="6858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65860" indent="-171450" algn="l" defTabSz="6858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05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0302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05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440180" indent="-137160" algn="l" defTabSz="6858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1577340" indent="-137160" algn="l" defTabSz="6858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1714500" indent="-137160" algn="l" defTabSz="6858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amajor@mccarter.com" TargetMode="External"/><Relationship Id="rId2" Type="http://schemas.openxmlformats.org/officeDocument/2006/relationships/hyperlink" Target="mailto:fturner@maccarter.com" TargetMode="Externa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GovCon</a:t>
            </a:r>
            <a:r>
              <a:rPr lang="en-US" dirty="0"/>
              <a:t> Office Hours – Ask The Experts 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Franklin Turner</a:t>
            </a:r>
          </a:p>
          <a:p>
            <a:r>
              <a:rPr lang="en-US" dirty="0" smtClean="0"/>
              <a:t>Alex Major 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5C109-BC79-41D5-8F63-026C65AB6392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4294967295"/>
          </p:nvPr>
        </p:nvSpPr>
        <p:spPr>
          <a:xfrm>
            <a:off x="6549141" y="5503068"/>
            <a:ext cx="2303462" cy="2714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July </a:t>
            </a:r>
            <a:r>
              <a:rPr lang="en-US" dirty="0" smtClean="0"/>
              <a:t>20, 2023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082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Who Are These People?</a:t>
            </a:r>
            <a:endParaRPr lang="en-US" altLang="en-US" dirty="0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000" dirty="0" smtClean="0"/>
              <a:t>Partners in the Government Contracts and Global Trade practice at McCarter &amp; English LLP</a:t>
            </a:r>
          </a:p>
          <a:p>
            <a:r>
              <a:rPr lang="en-US" altLang="en-US" sz="2000" dirty="0" smtClean="0"/>
              <a:t>Significant experience handling “bet the company” litigation for multinational corporations to small businesses</a:t>
            </a:r>
          </a:p>
          <a:p>
            <a:r>
              <a:rPr lang="en-US" altLang="en-US" sz="2000" dirty="0" smtClean="0"/>
              <a:t>Overseen compliance obligations addressing cybersecurity, SBA requirements, CAS and cost-accounting and the gambit of FAR/DFARS issues</a:t>
            </a:r>
          </a:p>
          <a:p>
            <a:r>
              <a:rPr lang="en-US" altLang="en-US" sz="2000" dirty="0" smtClean="0"/>
              <a:t>Handled claims and bid protests valued, in the aggregate, in the tens of billions of dollars  </a:t>
            </a:r>
            <a:endParaRPr lang="en-US" alt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1F624-EF7D-4C13-BC9C-04C70F8E92D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292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Title 5"/>
          <p:cNvSpPr>
            <a:spLocks noGrp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algn="ctr">
              <a:buSzTx/>
            </a:pPr>
            <a:r>
              <a:rPr lang="en-US" altLang="en-US" sz="4236" dirty="0" smtClean="0">
                <a:solidFill>
                  <a:srgbClr val="452B6F"/>
                </a:solidFill>
                <a:sym typeface="Wingdings" panose="05000000000000000000" pitchFamily="2" charset="2"/>
              </a:rPr>
              <a:t>Questions?  We are here to help!</a:t>
            </a:r>
            <a:endParaRPr lang="en-US" altLang="en-US" sz="4236" dirty="0"/>
          </a:p>
        </p:txBody>
      </p:sp>
      <p:sp>
        <p:nvSpPr>
          <p:cNvPr id="72708" name="Content Placeholder 6"/>
          <p:cNvSpPr>
            <a:spLocks noGrp="1" noChangeArrowheads="1"/>
          </p:cNvSpPr>
          <p:nvPr>
            <p:ph sz="half" idx="1"/>
          </p:nvPr>
        </p:nvSpPr>
        <p:spPr>
          <a:xfrm>
            <a:off x="773206" y="1249032"/>
            <a:ext cx="4709272" cy="5294779"/>
          </a:xfrm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>
            <a:noAutofit/>
          </a:bodyPr>
          <a:lstStyle/>
          <a:p>
            <a:pPr marL="0" indent="0" defTabSz="663984">
              <a:buNone/>
            </a:pPr>
            <a:endParaRPr lang="en-US" altLang="en-US" sz="2000" b="1" dirty="0" smtClean="0"/>
          </a:p>
          <a:p>
            <a:pPr marL="0" indent="0" defTabSz="663984">
              <a:buNone/>
            </a:pPr>
            <a:r>
              <a:rPr lang="en-US" altLang="en-US" sz="2000" b="1" dirty="0" smtClean="0"/>
              <a:t>Franklin C. Turner			</a:t>
            </a:r>
          </a:p>
          <a:p>
            <a:pPr marL="0" indent="0" defTabSz="663984">
              <a:buNone/>
            </a:pPr>
            <a:r>
              <a:rPr lang="en-US" altLang="en-US" sz="2000" b="1" dirty="0" smtClean="0"/>
              <a:t>Partner</a:t>
            </a:r>
            <a:endParaRPr lang="en-US" altLang="en-US" sz="2000" b="1" dirty="0"/>
          </a:p>
          <a:p>
            <a:pPr marL="0" indent="0" defTabSz="663984">
              <a:buNone/>
            </a:pPr>
            <a:r>
              <a:rPr lang="en-US" altLang="en-US" sz="2000" b="1" dirty="0" smtClean="0"/>
              <a:t>(202) 753-3432</a:t>
            </a:r>
          </a:p>
          <a:p>
            <a:pPr marL="0" indent="0" defTabSz="663984">
              <a:buNone/>
            </a:pPr>
            <a:r>
              <a:rPr lang="en-US" altLang="en-US" sz="2000" b="1" dirty="0" smtClean="0">
                <a:hlinkClick r:id="rId2"/>
              </a:rPr>
              <a:t>fturner@mccarter.com</a:t>
            </a:r>
            <a:r>
              <a:rPr lang="en-US" altLang="en-US" sz="1600" b="1" dirty="0" smtClean="0"/>
              <a:t>	</a:t>
            </a:r>
            <a:endParaRPr lang="en-US" altLang="en-US" sz="1600" b="1" dirty="0"/>
          </a:p>
          <a:p>
            <a:pPr marL="0" indent="0" defTabSz="663984">
              <a:buNone/>
            </a:pPr>
            <a:endParaRPr lang="en-US" altLang="en-US" sz="1600" b="1" dirty="0" smtClean="0"/>
          </a:p>
          <a:p>
            <a:pPr marL="0" indent="0" defTabSz="663984">
              <a:buNone/>
            </a:pPr>
            <a:endParaRPr lang="en-US" altLang="en-US" sz="2000" b="1" dirty="0" smtClean="0"/>
          </a:p>
          <a:p>
            <a:pPr marL="0" indent="0" defTabSz="663984">
              <a:buNone/>
            </a:pPr>
            <a:endParaRPr lang="en-US" altLang="en-US" sz="2000" b="1" dirty="0" smtClean="0"/>
          </a:p>
          <a:p>
            <a:pPr marL="0" indent="0" defTabSz="663984">
              <a:buNone/>
            </a:pPr>
            <a:r>
              <a:rPr lang="en-US" altLang="en-US" sz="2000" b="1" dirty="0" smtClean="0"/>
              <a:t>Alexander W. Major</a:t>
            </a:r>
          </a:p>
          <a:p>
            <a:pPr marL="0" indent="0" defTabSz="663984">
              <a:buNone/>
            </a:pPr>
            <a:r>
              <a:rPr lang="en-US" altLang="en-US" sz="2000" b="1" dirty="0" smtClean="0"/>
              <a:t>Partner</a:t>
            </a:r>
          </a:p>
          <a:p>
            <a:pPr marL="0" indent="0" defTabSz="663984">
              <a:buNone/>
            </a:pPr>
            <a:r>
              <a:rPr lang="en-US" altLang="en-US" sz="2000" b="1" dirty="0" smtClean="0"/>
              <a:t>(202) 753-3440</a:t>
            </a:r>
          </a:p>
          <a:p>
            <a:pPr marL="0" indent="0" defTabSz="663984">
              <a:buNone/>
            </a:pPr>
            <a:r>
              <a:rPr lang="en-US" altLang="en-US" sz="2000" b="1" dirty="0" smtClean="0">
                <a:hlinkClick r:id="rId3"/>
              </a:rPr>
              <a:t>amajor@mccarter.com</a:t>
            </a:r>
            <a:r>
              <a:rPr lang="en-US" altLang="en-US" sz="2000" b="1" dirty="0" smtClean="0"/>
              <a:t> </a:t>
            </a:r>
          </a:p>
          <a:p>
            <a:pPr marL="0" indent="0" defTabSz="663984">
              <a:buNone/>
            </a:pPr>
            <a:r>
              <a:rPr lang="en-US" altLang="en-US" sz="2000" b="1" dirty="0" smtClean="0"/>
              <a:t> </a:t>
            </a:r>
          </a:p>
          <a:p>
            <a:pPr marL="0" indent="0" defTabSz="663984">
              <a:buNone/>
            </a:pPr>
            <a:endParaRPr lang="en-US" altLang="en-US" sz="2000" b="1" dirty="0" smtClean="0"/>
          </a:p>
          <a:p>
            <a:pPr marL="0" indent="0" defTabSz="663984">
              <a:buNone/>
            </a:pPr>
            <a:r>
              <a:rPr lang="en-US" altLang="en-US" sz="3200" b="1" dirty="0" smtClean="0"/>
              <a:t> </a:t>
            </a:r>
            <a:endParaRPr lang="en-US" altLang="en-US" sz="32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2C904B-F96C-4653-81EF-EE9BF9D0C2D0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616500" y="1374425"/>
            <a:ext cx="304931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Protests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Claims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err="1" smtClean="0"/>
              <a:t>REAs</a:t>
            </a:r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Teaming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Joint Venture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Anti-Collusion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Cybersecurity/ </a:t>
            </a:r>
            <a:r>
              <a:rPr lang="en-US" sz="2800" dirty="0" err="1" smtClean="0"/>
              <a:t>CMMC</a:t>
            </a:r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CAS/Costs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  <p:pic>
        <p:nvPicPr>
          <p:cNvPr id="12" name="Picture 11" descr="Franklin C. Turner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675" y="1417638"/>
            <a:ext cx="1940944" cy="2231336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55674" y="3733801"/>
            <a:ext cx="2126803" cy="2103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739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a14="http://schemas.microsoft.com/office/drawing/2010/main"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ustom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FFFF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ther Transaction Authority Agreements" id="{6C563AD4-11F0-4DDF-A5AD-2AE03DC2BDB2}" vid="{8E3DE36F-8395-44F2-9780-0EE8AFA1970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PCI PPT Template</Template>
  <TotalTime>3082</TotalTime>
  <Words>134</Words>
  <Application>Microsoft Office PowerPoint</Application>
  <PresentationFormat>On-screen Show (4:3)</PresentationFormat>
  <Paragraphs>37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Cambria</vt:lpstr>
      <vt:lpstr>Georgia</vt:lpstr>
      <vt:lpstr>Wingdings</vt:lpstr>
      <vt:lpstr>Adjacency</vt:lpstr>
      <vt:lpstr>GovCon Office Hours – Ask The Experts </vt:lpstr>
      <vt:lpstr>Who Are These People?</vt:lpstr>
      <vt:lpstr>Questions?  We are here to help!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John Plinke</dc:creator>
  <cp:lastModifiedBy>Turner, Franklin</cp:lastModifiedBy>
  <cp:revision>50</cp:revision>
  <cp:lastPrinted>2018-05-03T13:10:22Z</cp:lastPrinted>
  <dcterms:created xsi:type="dcterms:W3CDTF">2018-10-01T14:44:11Z</dcterms:created>
  <dcterms:modified xsi:type="dcterms:W3CDTF">2023-07-19T21:29:14Z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826569456</vt:i4>
  </property>
  <property fmtid="{D5CDD505-2E9C-101B-9397-08002B2CF9AE}" pid="4" name="_EmailSubject">
    <vt:lpwstr>PCI | Material Request | Office Hours | July 20</vt:lpwstr>
  </property>
  <property fmtid="{D5CDD505-2E9C-101B-9397-08002B2CF9AE}" pid="5" name="_AuthorEmail">
    <vt:lpwstr>fturner@mccarter.com</vt:lpwstr>
  </property>
  <property fmtid="{D5CDD505-2E9C-101B-9397-08002B2CF9AE}" pid="6" name="_AuthorEmailDisplayName">
    <vt:lpwstr>Turner, Franklin</vt:lpwstr>
  </property>
  <property fmtid="{D5CDD505-2E9C-101B-9397-08002B2CF9AE}" pid="7" name="_PreviousAdHocReviewCycleID">
    <vt:i4>77357532</vt:i4>
  </property>
</Properties>
</file>